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25" r:id="rId4"/>
  </p:sldMasterIdLst>
  <p:notesMasterIdLst>
    <p:notesMasterId r:id="rId27"/>
  </p:notesMasterIdLst>
  <p:handoutMasterIdLst>
    <p:handoutMasterId r:id="rId28"/>
  </p:handoutMasterIdLst>
  <p:sldIdLst>
    <p:sldId id="376" r:id="rId5"/>
    <p:sldId id="388" r:id="rId6"/>
    <p:sldId id="378" r:id="rId7"/>
    <p:sldId id="379" r:id="rId8"/>
    <p:sldId id="381" r:id="rId9"/>
    <p:sldId id="380" r:id="rId10"/>
    <p:sldId id="406" r:id="rId11"/>
    <p:sldId id="394" r:id="rId12"/>
    <p:sldId id="395" r:id="rId13"/>
    <p:sldId id="396" r:id="rId14"/>
    <p:sldId id="397" r:id="rId15"/>
    <p:sldId id="405" r:id="rId16"/>
    <p:sldId id="398" r:id="rId17"/>
    <p:sldId id="399" r:id="rId18"/>
    <p:sldId id="400" r:id="rId19"/>
    <p:sldId id="401" r:id="rId20"/>
    <p:sldId id="402" r:id="rId21"/>
    <p:sldId id="403" r:id="rId22"/>
    <p:sldId id="404" r:id="rId23"/>
    <p:sldId id="392" r:id="rId24"/>
    <p:sldId id="393" r:id="rId25"/>
    <p:sldId id="3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23CE6-4314-42AA-B1FC-8DAF5172AE3B}" v="380" dt="2023-12-07T05:16:24.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95388" autoAdjust="0"/>
  </p:normalViewPr>
  <p:slideViewPr>
    <p:cSldViewPr snapToGrid="0" showGuides="1">
      <p:cViewPr varScale="1">
        <p:scale>
          <a:sx n="78" d="100"/>
          <a:sy n="78" d="100"/>
        </p:scale>
        <p:origin x="950"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12/7/2023</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12/7/2023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B7EC4C7D-9F32-3DD5-0898-0A64AB3E48C2}"/>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3CD56122-AE93-63D3-9B51-14AA353EC027}"/>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80B457C0-C5F0-38B3-A5A4-4CF83DA5DCA9}"/>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A608DDE2-7690-8BBF-1E41-BF40F26AF191}"/>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4A70176D-1CA9-F362-DA0D-140ADC80AB78}"/>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0B557568-DAFA-B892-D220-F9088C6909A3}"/>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5920ECF3-A4B7-A9A1-C23F-56EDD775AC7B}"/>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7" name="Text Placeholder 7">
            <a:extLst>
              <a:ext uri="{FF2B5EF4-FFF2-40B4-BE49-F238E27FC236}">
                <a16:creationId xmlns:a16="http://schemas.microsoft.com/office/drawing/2014/main" id="{0A92B7FF-F522-FFD6-3A37-5C7F5CB3AE4D}"/>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8" name="Text Placeholder 12">
            <a:extLst>
              <a:ext uri="{FF2B5EF4-FFF2-40B4-BE49-F238E27FC236}">
                <a16:creationId xmlns:a16="http://schemas.microsoft.com/office/drawing/2014/main" id="{718010FC-71DC-C4A0-BBE6-35E03F05FE2E}"/>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2512EE29-359B-8558-2A40-DB8D4D256652}"/>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30" name="Text Placeholder 12">
            <a:extLst>
              <a:ext uri="{FF2B5EF4-FFF2-40B4-BE49-F238E27FC236}">
                <a16:creationId xmlns:a16="http://schemas.microsoft.com/office/drawing/2014/main" id="{70CCBBEB-A224-6D89-748B-8053ED48B25A}"/>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46.jpg"/></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hyperlink" Target="https://cdnjs.cloudflare.com/ajax/libs/font-awesome/5.15.1/css/all.min.css" TargetMode="Externa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7.jpg"/><Relationship Id="rId1" Type="http://schemas.openxmlformats.org/officeDocument/2006/relationships/slideLayout" Target="../slideLayouts/slideLayout1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7119890" y="723440"/>
            <a:ext cx="4323426" cy="2579052"/>
          </a:xfrm>
        </p:spPr>
        <p:txBody>
          <a:bodyPr/>
          <a:lstStyle/>
          <a:p>
            <a:pPr algn="ctr"/>
            <a:r>
              <a:rPr lang="en-US" dirty="0">
                <a:solidFill>
                  <a:schemeClr val="tx2"/>
                </a:solidFill>
              </a:rPr>
              <a:t>Front End Engineering</a:t>
            </a:r>
            <a:br>
              <a:rPr lang="en-US" dirty="0">
                <a:solidFill>
                  <a:schemeClr val="tx2"/>
                </a:solidFill>
              </a:rPr>
            </a:br>
            <a:r>
              <a:rPr lang="en-US" dirty="0">
                <a:solidFill>
                  <a:schemeClr val="tx2"/>
                </a:solidFill>
              </a:rPr>
              <a:t>	Project</a:t>
            </a:r>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7128152" y="4745620"/>
            <a:ext cx="4323426" cy="1512139"/>
          </a:xfrm>
        </p:spPr>
        <p:txBody>
          <a:bodyPr>
            <a:normAutofit fontScale="92500" lnSpcReduction="20000"/>
          </a:bodyPr>
          <a:lstStyle/>
          <a:p>
            <a:r>
              <a:rPr lang="en-US" dirty="0"/>
              <a:t>Presentation by: </a:t>
            </a:r>
          </a:p>
          <a:p>
            <a:endParaRPr lang="en-US" dirty="0"/>
          </a:p>
          <a:p>
            <a:r>
              <a:rPr lang="en-US" dirty="0"/>
              <a:t>	Arnav Agarwal</a:t>
            </a:r>
          </a:p>
          <a:p>
            <a:endParaRPr lang="en-US" dirty="0"/>
          </a:p>
          <a:p>
            <a:r>
              <a:rPr lang="en-US" dirty="0"/>
              <a:t>	Arpita ohlan</a:t>
            </a:r>
          </a:p>
          <a:p>
            <a:endParaRPr lang="en-US" dirty="0"/>
          </a:p>
          <a:p>
            <a:r>
              <a:rPr lang="en-US" dirty="0"/>
              <a:t>	arjit</a:t>
            </a:r>
          </a:p>
        </p:txBody>
      </p:sp>
      <p:sp>
        <p:nvSpPr>
          <p:cNvPr id="97" name="Text Placeholder 96">
            <a:extLst>
              <a:ext uri="{FF2B5EF4-FFF2-40B4-BE49-F238E27FC236}">
                <a16:creationId xmlns:a16="http://schemas.microsoft.com/office/drawing/2014/main" id="{2A924E96-9B1C-6D19-49F6-49CA70E65537}"/>
              </a:ext>
            </a:extLst>
          </p:cNvPr>
          <p:cNvSpPr>
            <a:spLocks noGrp="1"/>
          </p:cNvSpPr>
          <p:nvPr>
            <p:ph type="body" sz="quarter" idx="10"/>
          </p:nvPr>
        </p:nvSpPr>
        <p:spPr>
          <a:xfrm>
            <a:off x="6131164" y="3373515"/>
            <a:ext cx="5311535" cy="539724"/>
          </a:xfrm>
        </p:spPr>
        <p:txBody>
          <a:bodyPr/>
          <a:lstStyle/>
          <a:p>
            <a:r>
              <a:rPr lang="en-US" sz="2000" dirty="0"/>
              <a:t>Faculty Coordinator: </a:t>
            </a:r>
            <a:r>
              <a:rPr lang="en-US" sz="2000" b="0" dirty="0"/>
              <a:t>Dr. Amandeep Kaur</a:t>
            </a:r>
          </a:p>
        </p:txBody>
      </p:sp>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pic>
        <p:nvPicPr>
          <p:cNvPr id="5" name="Picture Placeholder 4">
            <a:extLst>
              <a:ext uri="{FF2B5EF4-FFF2-40B4-BE49-F238E27FC236}">
                <a16:creationId xmlns:a16="http://schemas.microsoft.com/office/drawing/2014/main" id="{24E9DA30-301E-BEBB-068A-32DB79CADE16}"/>
              </a:ext>
            </a:extLst>
          </p:cNvPr>
          <p:cNvPicPr>
            <a:picLocks noGrp="1" noChangeAspect="1"/>
          </p:cNvPicPr>
          <p:nvPr>
            <p:ph type="pic" sz="quarter" idx="11"/>
          </p:nvPr>
        </p:nvPicPr>
        <p:blipFill>
          <a:blip r:embed="rId3"/>
          <a:srcRect l="19461" r="19461"/>
          <a:stretch>
            <a:fillRect/>
          </a:stretch>
        </p:blipFill>
        <p:spPr/>
      </p:pic>
      <p:pic>
        <p:nvPicPr>
          <p:cNvPr id="3" name="Picture 2">
            <a:extLst>
              <a:ext uri="{FF2B5EF4-FFF2-40B4-BE49-F238E27FC236}">
                <a16:creationId xmlns:a16="http://schemas.microsoft.com/office/drawing/2014/main" id="{3D9E326F-1AAA-D362-BEE4-5BD808F611F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spTree>
    <p:extLst>
      <p:ext uri="{BB962C8B-B14F-4D97-AF65-F5344CB8AC3E}">
        <p14:creationId xmlns:p14="http://schemas.microsoft.com/office/powerpoint/2010/main" val="3503979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5" presetClass="entr" presetSubtype="0" fill="hold" grpId="0" nodeType="clickEffect">
                                  <p:stCondLst>
                                    <p:cond delay="1000"/>
                                  </p:stCondLst>
                                  <p:childTnLst>
                                    <p:set>
                                      <p:cBhvr>
                                        <p:cTn id="13" dur="1" fill="hold">
                                          <p:stCondLst>
                                            <p:cond delay="0"/>
                                          </p:stCondLst>
                                        </p:cTn>
                                        <p:tgtEl>
                                          <p:spTgt spid="95"/>
                                        </p:tgtEl>
                                        <p:attrNameLst>
                                          <p:attrName>style.visibility</p:attrName>
                                        </p:attrNameLst>
                                      </p:cBhvr>
                                      <p:to>
                                        <p:strVal val="visible"/>
                                      </p:to>
                                    </p:set>
                                    <p:anim calcmode="lin" valueType="num">
                                      <p:cBhvr>
                                        <p:cTn id="14" dur="500" decel="50000" fill="hold">
                                          <p:stCondLst>
                                            <p:cond delay="0"/>
                                          </p:stCondLst>
                                        </p:cTn>
                                        <p:tgtEl>
                                          <p:spTgt spid="95"/>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95"/>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95"/>
                                        </p:tgtEl>
                                        <p:attrNameLst>
                                          <p:attrName>ppt_w</p:attrName>
                                        </p:attrNameLst>
                                      </p:cBhvr>
                                      <p:tavLst>
                                        <p:tav tm="0">
                                          <p:val>
                                            <p:strVal val="#ppt_w*.05"/>
                                          </p:val>
                                        </p:tav>
                                        <p:tav tm="100000">
                                          <p:val>
                                            <p:strVal val="#ppt_w"/>
                                          </p:val>
                                        </p:tav>
                                      </p:tavLst>
                                    </p:anim>
                                    <p:anim calcmode="lin" valueType="num">
                                      <p:cBhvr>
                                        <p:cTn id="17" dur="1000" fill="hold"/>
                                        <p:tgtEl>
                                          <p:spTgt spid="95"/>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95"/>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95"/>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95"/>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9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1500"/>
                                  </p:stCondLst>
                                  <p:childTnLst>
                                    <p:set>
                                      <p:cBhvr>
                                        <p:cTn id="25" dur="1" fill="hold">
                                          <p:stCondLst>
                                            <p:cond delay="0"/>
                                          </p:stCondLst>
                                        </p:cTn>
                                        <p:tgtEl>
                                          <p:spTgt spid="97">
                                            <p:txEl>
                                              <p:pRg st="0" end="0"/>
                                            </p:txEl>
                                          </p:spTgt>
                                        </p:tgtEl>
                                        <p:attrNameLst>
                                          <p:attrName>style.visibility</p:attrName>
                                        </p:attrNameLst>
                                      </p:cBhvr>
                                      <p:to>
                                        <p:strVal val="visible"/>
                                      </p:to>
                                    </p:set>
                                    <p:animEffect transition="in" filter="fade">
                                      <p:cBhvr>
                                        <p:cTn id="26" dur="500"/>
                                        <p:tgtEl>
                                          <p:spTgt spid="9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0" nodeType="clickEffect">
                                  <p:stCondLst>
                                    <p:cond delay="0"/>
                                  </p:stCondLst>
                                  <p:childTnLst>
                                    <p:animScale>
                                      <p:cBhvr>
                                        <p:cTn id="30" dur="2000" fill="hold"/>
                                        <p:tgtEl>
                                          <p:spTgt spid="96">
                                            <p:txEl>
                                              <p:pRg st="0" end="0"/>
                                            </p:txEl>
                                          </p:spTgt>
                                        </p:tgtEl>
                                      </p:cBhvr>
                                      <p:by x="150000" y="150000"/>
                                    </p:animScale>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grpId="0" nodeType="clickEffect">
                                  <p:stCondLst>
                                    <p:cond delay="0"/>
                                  </p:stCondLst>
                                  <p:childTnLst>
                                    <p:animScale>
                                      <p:cBhvr>
                                        <p:cTn id="34" dur="2000" fill="hold"/>
                                        <p:tgtEl>
                                          <p:spTgt spid="96">
                                            <p:txEl>
                                              <p:pRg st="2" end="2"/>
                                            </p:txEl>
                                          </p:spTgt>
                                        </p:tgtEl>
                                      </p:cBhvr>
                                      <p:by x="150000" y="150000"/>
                                    </p:animScale>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grpId="0" nodeType="clickEffect">
                                  <p:stCondLst>
                                    <p:cond delay="0"/>
                                  </p:stCondLst>
                                  <p:childTnLst>
                                    <p:animScale>
                                      <p:cBhvr>
                                        <p:cTn id="38" dur="2000" fill="hold"/>
                                        <p:tgtEl>
                                          <p:spTgt spid="96">
                                            <p:txEl>
                                              <p:pRg st="4" end="4"/>
                                            </p:txEl>
                                          </p:spTgt>
                                        </p:tgtEl>
                                      </p:cBhvr>
                                      <p:by x="150000" y="150000"/>
                                    </p:animScale>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grpId="0" nodeType="clickEffect">
                                  <p:stCondLst>
                                    <p:cond delay="0"/>
                                  </p:stCondLst>
                                  <p:childTnLst>
                                    <p:animScale>
                                      <p:cBhvr>
                                        <p:cTn id="42" dur="2000" fill="hold"/>
                                        <p:tgtEl>
                                          <p:spTgt spid="96">
                                            <p:txEl>
                                              <p:pRg st="6" end="6"/>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uiExpand="1" build="p"/>
      <p:bldP spid="9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HTML</a:t>
            </a: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sp>
        <p:nvSpPr>
          <p:cNvPr id="3" name="Content Placeholder 2">
            <a:extLst>
              <a:ext uri="{FF2B5EF4-FFF2-40B4-BE49-F238E27FC236}">
                <a16:creationId xmlns:a16="http://schemas.microsoft.com/office/drawing/2014/main" id="{6FDD6915-97FD-FA89-946A-167D87D8A7B8}"/>
              </a:ext>
            </a:extLst>
          </p:cNvPr>
          <p:cNvSpPr>
            <a:spLocks noGrp="1"/>
          </p:cNvSpPr>
          <p:nvPr>
            <p:ph sz="quarter" idx="17"/>
          </p:nvPr>
        </p:nvSpPr>
        <p:spPr/>
        <p:txBody>
          <a:bodyPr/>
          <a:lstStyle/>
          <a:p>
            <a:endParaRPr lang="en-IN" dirty="0"/>
          </a:p>
        </p:txBody>
      </p:sp>
      <p:pic>
        <p:nvPicPr>
          <p:cNvPr id="5" name="Picture 4">
            <a:extLst>
              <a:ext uri="{FF2B5EF4-FFF2-40B4-BE49-F238E27FC236}">
                <a16:creationId xmlns:a16="http://schemas.microsoft.com/office/drawing/2014/main" id="{C0CA58AF-CCF4-4816-EEAA-1007CA75119A}"/>
              </a:ext>
            </a:extLst>
          </p:cNvPr>
          <p:cNvPicPr>
            <a:picLocks noChangeAspect="1"/>
          </p:cNvPicPr>
          <p:nvPr/>
        </p:nvPicPr>
        <p:blipFill>
          <a:blip r:embed="rId4"/>
          <a:stretch>
            <a:fillRect/>
          </a:stretch>
        </p:blipFill>
        <p:spPr>
          <a:xfrm>
            <a:off x="0" y="988142"/>
            <a:ext cx="6593871" cy="5180269"/>
          </a:xfrm>
          <a:prstGeom prst="rect">
            <a:avLst/>
          </a:prstGeom>
        </p:spPr>
      </p:pic>
      <p:pic>
        <p:nvPicPr>
          <p:cNvPr id="11" name="Picture 10">
            <a:extLst>
              <a:ext uri="{FF2B5EF4-FFF2-40B4-BE49-F238E27FC236}">
                <a16:creationId xmlns:a16="http://schemas.microsoft.com/office/drawing/2014/main" id="{18ABF6EE-B3B2-F158-0C3A-1663B759798F}"/>
              </a:ext>
            </a:extLst>
          </p:cNvPr>
          <p:cNvPicPr>
            <a:picLocks noChangeAspect="1"/>
          </p:cNvPicPr>
          <p:nvPr/>
        </p:nvPicPr>
        <p:blipFill>
          <a:blip r:embed="rId5"/>
          <a:stretch>
            <a:fillRect/>
          </a:stretch>
        </p:blipFill>
        <p:spPr>
          <a:xfrm>
            <a:off x="6803923" y="988143"/>
            <a:ext cx="5039170" cy="5180268"/>
          </a:xfrm>
          <a:prstGeom prst="rect">
            <a:avLst/>
          </a:prstGeom>
        </p:spPr>
      </p:pic>
    </p:spTree>
    <p:extLst>
      <p:ext uri="{BB962C8B-B14F-4D97-AF65-F5344CB8AC3E}">
        <p14:creationId xmlns:p14="http://schemas.microsoft.com/office/powerpoint/2010/main" val="2274363498"/>
      </p:ext>
    </p:extLst>
  </p:cSld>
  <p:clrMapOvr>
    <a:masterClrMapping/>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HTML</a:t>
            </a: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sp>
        <p:nvSpPr>
          <p:cNvPr id="3" name="Content Placeholder 2">
            <a:extLst>
              <a:ext uri="{FF2B5EF4-FFF2-40B4-BE49-F238E27FC236}">
                <a16:creationId xmlns:a16="http://schemas.microsoft.com/office/drawing/2014/main" id="{6FDD6915-97FD-FA89-946A-167D87D8A7B8}"/>
              </a:ext>
            </a:extLst>
          </p:cNvPr>
          <p:cNvSpPr>
            <a:spLocks noGrp="1"/>
          </p:cNvSpPr>
          <p:nvPr>
            <p:ph sz="quarter" idx="17"/>
          </p:nvPr>
        </p:nvSpPr>
        <p:spPr/>
        <p:txBody>
          <a:bodyPr/>
          <a:lstStyle/>
          <a:p>
            <a:endParaRPr lang="en-IN" dirty="0"/>
          </a:p>
        </p:txBody>
      </p:sp>
      <p:pic>
        <p:nvPicPr>
          <p:cNvPr id="4" name="Picture 3">
            <a:extLst>
              <a:ext uri="{FF2B5EF4-FFF2-40B4-BE49-F238E27FC236}">
                <a16:creationId xmlns:a16="http://schemas.microsoft.com/office/drawing/2014/main" id="{CBB2A8A0-44AA-4378-16F4-433E66BA058B}"/>
              </a:ext>
            </a:extLst>
          </p:cNvPr>
          <p:cNvPicPr>
            <a:picLocks noChangeAspect="1"/>
          </p:cNvPicPr>
          <p:nvPr/>
        </p:nvPicPr>
        <p:blipFill>
          <a:blip r:embed="rId4"/>
          <a:stretch>
            <a:fillRect/>
          </a:stretch>
        </p:blipFill>
        <p:spPr>
          <a:xfrm>
            <a:off x="-83409" y="1110997"/>
            <a:ext cx="6503874" cy="5544902"/>
          </a:xfrm>
          <a:prstGeom prst="rect">
            <a:avLst/>
          </a:prstGeom>
        </p:spPr>
      </p:pic>
      <p:pic>
        <p:nvPicPr>
          <p:cNvPr id="8" name="Picture 7">
            <a:extLst>
              <a:ext uri="{FF2B5EF4-FFF2-40B4-BE49-F238E27FC236}">
                <a16:creationId xmlns:a16="http://schemas.microsoft.com/office/drawing/2014/main" id="{CB207420-E2FC-8B49-4D98-22221825DABF}"/>
              </a:ext>
            </a:extLst>
          </p:cNvPr>
          <p:cNvPicPr>
            <a:picLocks noChangeAspect="1"/>
          </p:cNvPicPr>
          <p:nvPr/>
        </p:nvPicPr>
        <p:blipFill>
          <a:blip r:embed="rId5"/>
          <a:stretch>
            <a:fillRect/>
          </a:stretch>
        </p:blipFill>
        <p:spPr>
          <a:xfrm>
            <a:off x="6420465" y="1110997"/>
            <a:ext cx="5771535" cy="5544902"/>
          </a:xfrm>
          <a:prstGeom prst="rect">
            <a:avLst/>
          </a:prstGeom>
        </p:spPr>
      </p:pic>
    </p:spTree>
    <p:extLst>
      <p:ext uri="{BB962C8B-B14F-4D97-AF65-F5344CB8AC3E}">
        <p14:creationId xmlns:p14="http://schemas.microsoft.com/office/powerpoint/2010/main" val="2630055290"/>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HTML</a:t>
            </a: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sp>
        <p:nvSpPr>
          <p:cNvPr id="3" name="Content Placeholder 2">
            <a:extLst>
              <a:ext uri="{FF2B5EF4-FFF2-40B4-BE49-F238E27FC236}">
                <a16:creationId xmlns:a16="http://schemas.microsoft.com/office/drawing/2014/main" id="{6FDD6915-97FD-FA89-946A-167D87D8A7B8}"/>
              </a:ext>
            </a:extLst>
          </p:cNvPr>
          <p:cNvSpPr>
            <a:spLocks noGrp="1"/>
          </p:cNvSpPr>
          <p:nvPr>
            <p:ph sz="quarter" idx="17"/>
          </p:nvPr>
        </p:nvSpPr>
        <p:spPr/>
        <p:txBody>
          <a:bodyPr/>
          <a:lstStyle/>
          <a:p>
            <a:endParaRPr lang="en-IN" dirty="0"/>
          </a:p>
        </p:txBody>
      </p:sp>
      <p:pic>
        <p:nvPicPr>
          <p:cNvPr id="5" name="Picture 4">
            <a:extLst>
              <a:ext uri="{FF2B5EF4-FFF2-40B4-BE49-F238E27FC236}">
                <a16:creationId xmlns:a16="http://schemas.microsoft.com/office/drawing/2014/main" id="{57BA81EC-935C-F094-648C-E0A65DC82E4D}"/>
              </a:ext>
            </a:extLst>
          </p:cNvPr>
          <p:cNvPicPr>
            <a:picLocks noChangeAspect="1"/>
          </p:cNvPicPr>
          <p:nvPr/>
        </p:nvPicPr>
        <p:blipFill>
          <a:blip r:embed="rId4"/>
          <a:stretch>
            <a:fillRect/>
          </a:stretch>
        </p:blipFill>
        <p:spPr>
          <a:xfrm>
            <a:off x="0" y="988142"/>
            <a:ext cx="12192000" cy="5402826"/>
          </a:xfrm>
          <a:prstGeom prst="rect">
            <a:avLst/>
          </a:prstGeom>
        </p:spPr>
      </p:pic>
    </p:spTree>
    <p:extLst>
      <p:ext uri="{BB962C8B-B14F-4D97-AF65-F5344CB8AC3E}">
        <p14:creationId xmlns:p14="http://schemas.microsoft.com/office/powerpoint/2010/main" val="2705501322"/>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CSS</a:t>
            </a: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13</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pic>
        <p:nvPicPr>
          <p:cNvPr id="4" name="Picture 3">
            <a:extLst>
              <a:ext uri="{FF2B5EF4-FFF2-40B4-BE49-F238E27FC236}">
                <a16:creationId xmlns:a16="http://schemas.microsoft.com/office/drawing/2014/main" id="{BFCD8651-09CE-1121-913C-B30B318BA294}"/>
              </a:ext>
            </a:extLst>
          </p:cNvPr>
          <p:cNvPicPr>
            <a:picLocks noChangeAspect="1"/>
          </p:cNvPicPr>
          <p:nvPr/>
        </p:nvPicPr>
        <p:blipFill>
          <a:blip r:embed="rId4"/>
          <a:stretch>
            <a:fillRect/>
          </a:stretch>
        </p:blipFill>
        <p:spPr>
          <a:xfrm>
            <a:off x="0" y="988142"/>
            <a:ext cx="2218764" cy="5225845"/>
          </a:xfrm>
          <a:prstGeom prst="rect">
            <a:avLst/>
          </a:prstGeom>
        </p:spPr>
      </p:pic>
      <p:pic>
        <p:nvPicPr>
          <p:cNvPr id="8" name="Picture 7">
            <a:extLst>
              <a:ext uri="{FF2B5EF4-FFF2-40B4-BE49-F238E27FC236}">
                <a16:creationId xmlns:a16="http://schemas.microsoft.com/office/drawing/2014/main" id="{BE0FE520-193C-DDFE-B883-FE903495EDA9}"/>
              </a:ext>
            </a:extLst>
          </p:cNvPr>
          <p:cNvPicPr>
            <a:picLocks noChangeAspect="1"/>
          </p:cNvPicPr>
          <p:nvPr/>
        </p:nvPicPr>
        <p:blipFill>
          <a:blip r:embed="rId5"/>
          <a:stretch>
            <a:fillRect/>
          </a:stretch>
        </p:blipFill>
        <p:spPr>
          <a:xfrm>
            <a:off x="2224923" y="988142"/>
            <a:ext cx="2575398" cy="5225845"/>
          </a:xfrm>
          <a:prstGeom prst="rect">
            <a:avLst/>
          </a:prstGeom>
        </p:spPr>
      </p:pic>
      <p:pic>
        <p:nvPicPr>
          <p:cNvPr id="11" name="Picture 10">
            <a:extLst>
              <a:ext uri="{FF2B5EF4-FFF2-40B4-BE49-F238E27FC236}">
                <a16:creationId xmlns:a16="http://schemas.microsoft.com/office/drawing/2014/main" id="{4779669E-95ED-DFC9-4D46-AD758E258671}"/>
              </a:ext>
            </a:extLst>
          </p:cNvPr>
          <p:cNvPicPr>
            <a:picLocks noChangeAspect="1"/>
          </p:cNvPicPr>
          <p:nvPr/>
        </p:nvPicPr>
        <p:blipFill>
          <a:blip r:embed="rId6"/>
          <a:stretch>
            <a:fillRect/>
          </a:stretch>
        </p:blipFill>
        <p:spPr>
          <a:xfrm>
            <a:off x="4800321" y="988141"/>
            <a:ext cx="3000824" cy="5225845"/>
          </a:xfrm>
          <a:prstGeom prst="rect">
            <a:avLst/>
          </a:prstGeom>
        </p:spPr>
      </p:pic>
      <p:pic>
        <p:nvPicPr>
          <p:cNvPr id="14" name="Picture 13">
            <a:extLst>
              <a:ext uri="{FF2B5EF4-FFF2-40B4-BE49-F238E27FC236}">
                <a16:creationId xmlns:a16="http://schemas.microsoft.com/office/drawing/2014/main" id="{99AD20ED-0540-51B2-6EBB-0436B1A6142B}"/>
              </a:ext>
            </a:extLst>
          </p:cNvPr>
          <p:cNvPicPr>
            <a:picLocks noChangeAspect="1"/>
          </p:cNvPicPr>
          <p:nvPr/>
        </p:nvPicPr>
        <p:blipFill>
          <a:blip r:embed="rId7"/>
          <a:stretch>
            <a:fillRect/>
          </a:stretch>
        </p:blipFill>
        <p:spPr>
          <a:xfrm>
            <a:off x="7799401" y="988140"/>
            <a:ext cx="2267266" cy="5225845"/>
          </a:xfrm>
          <a:prstGeom prst="rect">
            <a:avLst/>
          </a:prstGeom>
        </p:spPr>
      </p:pic>
    </p:spTree>
    <p:extLst>
      <p:ext uri="{BB962C8B-B14F-4D97-AF65-F5344CB8AC3E}">
        <p14:creationId xmlns:p14="http://schemas.microsoft.com/office/powerpoint/2010/main" val="174373984"/>
      </p:ext>
    </p:extLst>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CSS</a:t>
            </a: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14</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pic>
        <p:nvPicPr>
          <p:cNvPr id="2" name="Picture 1">
            <a:extLst>
              <a:ext uri="{FF2B5EF4-FFF2-40B4-BE49-F238E27FC236}">
                <a16:creationId xmlns:a16="http://schemas.microsoft.com/office/drawing/2014/main" id="{780525F4-11AA-4E18-6A1C-F4DE1DB66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88142"/>
            <a:ext cx="12192000" cy="5869858"/>
          </a:xfrm>
          <a:prstGeom prst="rect">
            <a:avLst/>
          </a:prstGeom>
        </p:spPr>
      </p:pic>
    </p:spTree>
    <p:extLst>
      <p:ext uri="{BB962C8B-B14F-4D97-AF65-F5344CB8AC3E}">
        <p14:creationId xmlns:p14="http://schemas.microsoft.com/office/powerpoint/2010/main" val="1080222937"/>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CSS</a:t>
            </a: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15</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pic>
        <p:nvPicPr>
          <p:cNvPr id="4" name="Picture 3">
            <a:extLst>
              <a:ext uri="{FF2B5EF4-FFF2-40B4-BE49-F238E27FC236}">
                <a16:creationId xmlns:a16="http://schemas.microsoft.com/office/drawing/2014/main" id="{F7F2153B-9693-3994-D852-B1ED78DF8BD6}"/>
              </a:ext>
            </a:extLst>
          </p:cNvPr>
          <p:cNvPicPr>
            <a:picLocks noChangeAspect="1"/>
          </p:cNvPicPr>
          <p:nvPr/>
        </p:nvPicPr>
        <p:blipFill>
          <a:blip r:embed="rId4"/>
          <a:stretch>
            <a:fillRect/>
          </a:stretch>
        </p:blipFill>
        <p:spPr>
          <a:xfrm>
            <a:off x="205740" y="988141"/>
            <a:ext cx="3186113" cy="5068529"/>
          </a:xfrm>
          <a:prstGeom prst="rect">
            <a:avLst/>
          </a:prstGeom>
        </p:spPr>
      </p:pic>
      <p:pic>
        <p:nvPicPr>
          <p:cNvPr id="8" name="Picture 7">
            <a:extLst>
              <a:ext uri="{FF2B5EF4-FFF2-40B4-BE49-F238E27FC236}">
                <a16:creationId xmlns:a16="http://schemas.microsoft.com/office/drawing/2014/main" id="{602376F6-E88B-6914-D514-499DEB31E4BA}"/>
              </a:ext>
            </a:extLst>
          </p:cNvPr>
          <p:cNvPicPr>
            <a:picLocks noChangeAspect="1"/>
          </p:cNvPicPr>
          <p:nvPr/>
        </p:nvPicPr>
        <p:blipFill>
          <a:blip r:embed="rId5"/>
          <a:stretch>
            <a:fillRect/>
          </a:stretch>
        </p:blipFill>
        <p:spPr>
          <a:xfrm>
            <a:off x="3391853" y="988142"/>
            <a:ext cx="1976560" cy="5068528"/>
          </a:xfrm>
          <a:prstGeom prst="rect">
            <a:avLst/>
          </a:prstGeom>
        </p:spPr>
      </p:pic>
      <p:pic>
        <p:nvPicPr>
          <p:cNvPr id="2" name="Picture 1">
            <a:extLst>
              <a:ext uri="{FF2B5EF4-FFF2-40B4-BE49-F238E27FC236}">
                <a16:creationId xmlns:a16="http://schemas.microsoft.com/office/drawing/2014/main" id="{7FC9D29E-FC1B-AD0F-3CED-8E10BF6BE1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8412" y="988141"/>
            <a:ext cx="6813757" cy="5068528"/>
          </a:xfrm>
          <a:prstGeom prst="rect">
            <a:avLst/>
          </a:prstGeom>
        </p:spPr>
      </p:pic>
    </p:spTree>
    <p:extLst>
      <p:ext uri="{BB962C8B-B14F-4D97-AF65-F5344CB8AC3E}">
        <p14:creationId xmlns:p14="http://schemas.microsoft.com/office/powerpoint/2010/main" val="3722056211"/>
      </p:ext>
    </p:extLst>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CSS</a:t>
            </a: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16</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pic>
        <p:nvPicPr>
          <p:cNvPr id="3" name="Picture 2">
            <a:extLst>
              <a:ext uri="{FF2B5EF4-FFF2-40B4-BE49-F238E27FC236}">
                <a16:creationId xmlns:a16="http://schemas.microsoft.com/office/drawing/2014/main" id="{248A2151-6529-9817-C682-221BC536A486}"/>
              </a:ext>
            </a:extLst>
          </p:cNvPr>
          <p:cNvPicPr>
            <a:picLocks noChangeAspect="1"/>
          </p:cNvPicPr>
          <p:nvPr/>
        </p:nvPicPr>
        <p:blipFill>
          <a:blip r:embed="rId4"/>
          <a:stretch>
            <a:fillRect/>
          </a:stretch>
        </p:blipFill>
        <p:spPr>
          <a:xfrm>
            <a:off x="0" y="988142"/>
            <a:ext cx="3367575" cy="4231558"/>
          </a:xfrm>
          <a:prstGeom prst="rect">
            <a:avLst/>
          </a:prstGeom>
        </p:spPr>
      </p:pic>
      <p:pic>
        <p:nvPicPr>
          <p:cNvPr id="9" name="Picture 8">
            <a:extLst>
              <a:ext uri="{FF2B5EF4-FFF2-40B4-BE49-F238E27FC236}">
                <a16:creationId xmlns:a16="http://schemas.microsoft.com/office/drawing/2014/main" id="{C10D6702-1677-2DBF-541D-72CBC79C5F0B}"/>
              </a:ext>
            </a:extLst>
          </p:cNvPr>
          <p:cNvPicPr>
            <a:picLocks noChangeAspect="1"/>
          </p:cNvPicPr>
          <p:nvPr/>
        </p:nvPicPr>
        <p:blipFill>
          <a:blip r:embed="rId5"/>
          <a:stretch>
            <a:fillRect/>
          </a:stretch>
        </p:blipFill>
        <p:spPr>
          <a:xfrm>
            <a:off x="3367575" y="988142"/>
            <a:ext cx="1581371" cy="4231558"/>
          </a:xfrm>
          <a:prstGeom prst="rect">
            <a:avLst/>
          </a:prstGeom>
        </p:spPr>
      </p:pic>
      <p:pic>
        <p:nvPicPr>
          <p:cNvPr id="2" name="Picture 1">
            <a:extLst>
              <a:ext uri="{FF2B5EF4-FFF2-40B4-BE49-F238E27FC236}">
                <a16:creationId xmlns:a16="http://schemas.microsoft.com/office/drawing/2014/main" id="{790BC168-949B-B318-D6C9-F93A4C2499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8946" y="988142"/>
            <a:ext cx="7243054" cy="4231558"/>
          </a:xfrm>
          <a:prstGeom prst="rect">
            <a:avLst/>
          </a:prstGeom>
        </p:spPr>
      </p:pic>
    </p:spTree>
    <p:extLst>
      <p:ext uri="{BB962C8B-B14F-4D97-AF65-F5344CB8AC3E}">
        <p14:creationId xmlns:p14="http://schemas.microsoft.com/office/powerpoint/2010/main" val="1715400964"/>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CSS</a:t>
            </a: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17</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pic>
        <p:nvPicPr>
          <p:cNvPr id="4" name="Picture 3">
            <a:extLst>
              <a:ext uri="{FF2B5EF4-FFF2-40B4-BE49-F238E27FC236}">
                <a16:creationId xmlns:a16="http://schemas.microsoft.com/office/drawing/2014/main" id="{5676341F-B264-1B37-307C-101207DC2921}"/>
              </a:ext>
            </a:extLst>
          </p:cNvPr>
          <p:cNvPicPr>
            <a:picLocks noChangeAspect="1"/>
          </p:cNvPicPr>
          <p:nvPr/>
        </p:nvPicPr>
        <p:blipFill>
          <a:blip r:embed="rId4"/>
          <a:stretch>
            <a:fillRect/>
          </a:stretch>
        </p:blipFill>
        <p:spPr>
          <a:xfrm>
            <a:off x="59201" y="823010"/>
            <a:ext cx="2198077" cy="5894734"/>
          </a:xfrm>
          <a:prstGeom prst="rect">
            <a:avLst/>
          </a:prstGeom>
        </p:spPr>
      </p:pic>
      <p:pic>
        <p:nvPicPr>
          <p:cNvPr id="8" name="Picture 7">
            <a:extLst>
              <a:ext uri="{FF2B5EF4-FFF2-40B4-BE49-F238E27FC236}">
                <a16:creationId xmlns:a16="http://schemas.microsoft.com/office/drawing/2014/main" id="{8F30137A-AE9E-94C8-FE57-5EC81DC3518E}"/>
              </a:ext>
            </a:extLst>
          </p:cNvPr>
          <p:cNvPicPr>
            <a:picLocks noChangeAspect="1"/>
          </p:cNvPicPr>
          <p:nvPr/>
        </p:nvPicPr>
        <p:blipFill>
          <a:blip r:embed="rId5"/>
          <a:stretch>
            <a:fillRect/>
          </a:stretch>
        </p:blipFill>
        <p:spPr>
          <a:xfrm>
            <a:off x="2257278" y="823010"/>
            <a:ext cx="2347431" cy="5894734"/>
          </a:xfrm>
          <a:prstGeom prst="rect">
            <a:avLst/>
          </a:prstGeom>
        </p:spPr>
      </p:pic>
      <p:pic>
        <p:nvPicPr>
          <p:cNvPr id="2" name="Picture 1">
            <a:extLst>
              <a:ext uri="{FF2B5EF4-FFF2-40B4-BE49-F238E27FC236}">
                <a16:creationId xmlns:a16="http://schemas.microsoft.com/office/drawing/2014/main" id="{BA25AB69-B6BF-6BA2-32C2-E9B4841880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5043" y="761164"/>
            <a:ext cx="7547755" cy="5956580"/>
          </a:xfrm>
          <a:prstGeom prst="rect">
            <a:avLst/>
          </a:prstGeom>
          <a:ln>
            <a:noFill/>
          </a:ln>
          <a:effectLst>
            <a:softEdge rad="112500"/>
          </a:effectLst>
        </p:spPr>
      </p:pic>
    </p:spTree>
    <p:extLst>
      <p:ext uri="{BB962C8B-B14F-4D97-AF65-F5344CB8AC3E}">
        <p14:creationId xmlns:p14="http://schemas.microsoft.com/office/powerpoint/2010/main" val="3062108380"/>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Js</a:t>
            </a: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18</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pic>
        <p:nvPicPr>
          <p:cNvPr id="3" name="Picture 2">
            <a:extLst>
              <a:ext uri="{FF2B5EF4-FFF2-40B4-BE49-F238E27FC236}">
                <a16:creationId xmlns:a16="http://schemas.microsoft.com/office/drawing/2014/main" id="{B8F41F17-348F-574E-0810-E18C075E1CF3}"/>
              </a:ext>
            </a:extLst>
          </p:cNvPr>
          <p:cNvPicPr>
            <a:picLocks noChangeAspect="1"/>
          </p:cNvPicPr>
          <p:nvPr/>
        </p:nvPicPr>
        <p:blipFill>
          <a:blip r:embed="rId4"/>
          <a:stretch>
            <a:fillRect/>
          </a:stretch>
        </p:blipFill>
        <p:spPr>
          <a:xfrm>
            <a:off x="278938" y="1188497"/>
            <a:ext cx="6308675" cy="5467402"/>
          </a:xfrm>
          <a:prstGeom prst="rect">
            <a:avLst/>
          </a:prstGeom>
        </p:spPr>
      </p:pic>
      <p:pic>
        <p:nvPicPr>
          <p:cNvPr id="9" name="Picture 8">
            <a:extLst>
              <a:ext uri="{FF2B5EF4-FFF2-40B4-BE49-F238E27FC236}">
                <a16:creationId xmlns:a16="http://schemas.microsoft.com/office/drawing/2014/main" id="{EE3AE968-82EF-3735-8F5C-4093C9F00E34}"/>
              </a:ext>
            </a:extLst>
          </p:cNvPr>
          <p:cNvPicPr>
            <a:picLocks noChangeAspect="1"/>
          </p:cNvPicPr>
          <p:nvPr/>
        </p:nvPicPr>
        <p:blipFill>
          <a:blip r:embed="rId5"/>
          <a:stretch>
            <a:fillRect/>
          </a:stretch>
        </p:blipFill>
        <p:spPr>
          <a:xfrm>
            <a:off x="6803923" y="1188497"/>
            <a:ext cx="4414683" cy="5284839"/>
          </a:xfrm>
          <a:prstGeom prst="rect">
            <a:avLst/>
          </a:prstGeom>
        </p:spPr>
      </p:pic>
    </p:spTree>
    <p:extLst>
      <p:ext uri="{BB962C8B-B14F-4D97-AF65-F5344CB8AC3E}">
        <p14:creationId xmlns:p14="http://schemas.microsoft.com/office/powerpoint/2010/main" val="96859700"/>
      </p:ext>
    </p:extLst>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Js</a:t>
            </a: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19</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pic>
        <p:nvPicPr>
          <p:cNvPr id="2" name="Picture 1">
            <a:extLst>
              <a:ext uri="{FF2B5EF4-FFF2-40B4-BE49-F238E27FC236}">
                <a16:creationId xmlns:a16="http://schemas.microsoft.com/office/drawing/2014/main" id="{D7E9F918-8F9B-6C8B-5F80-DB904E46C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88142"/>
            <a:ext cx="12192000" cy="5869857"/>
          </a:xfrm>
          <a:prstGeom prst="rect">
            <a:avLst/>
          </a:prstGeom>
        </p:spPr>
      </p:pic>
    </p:spTree>
    <p:extLst>
      <p:ext uri="{BB962C8B-B14F-4D97-AF65-F5344CB8AC3E}">
        <p14:creationId xmlns:p14="http://schemas.microsoft.com/office/powerpoint/2010/main" val="1963441545"/>
      </p:ext>
    </p:extLst>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lide Number Placeholder 95">
            <a:extLst>
              <a:ext uri="{FF2B5EF4-FFF2-40B4-BE49-F238E27FC236}">
                <a16:creationId xmlns:a16="http://schemas.microsoft.com/office/drawing/2014/main" id="{3BD80834-FB15-847A-2C6B-65FA4C1A991E}"/>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a:t>
            </a:fld>
            <a:endParaRPr lang="en-US"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796323" y="320041"/>
            <a:ext cx="4111782" cy="632016"/>
          </a:xfrm>
        </p:spPr>
        <p:txBody>
          <a:bodyPr>
            <a:noAutofit/>
          </a:bodyPr>
          <a:lstStyle/>
          <a:p>
            <a:r>
              <a:rPr lang="en-US" dirty="0"/>
              <a:t>Table of Contents</a:t>
            </a:r>
          </a:p>
        </p:txBody>
      </p:sp>
      <p:sp>
        <p:nvSpPr>
          <p:cNvPr id="6"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824242" y="989960"/>
            <a:ext cx="788639" cy="533400"/>
          </a:xfrm>
        </p:spPr>
        <p:txBody>
          <a:bodyPr vert="horz" lIns="0" tIns="0" rIns="0" bIns="0" rtlCol="0" anchor="ctr">
            <a:noAutofit/>
          </a:bodyPr>
          <a:lstStyle/>
          <a:p>
            <a:r>
              <a:rPr lang="en-US" dirty="0"/>
              <a:t>o1.</a:t>
            </a:r>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612879" y="963237"/>
            <a:ext cx="5885179" cy="533400"/>
          </a:xfrm>
        </p:spPr>
        <p:txBody>
          <a:bodyPr>
            <a:normAutofit/>
          </a:bodyPr>
          <a:lstStyle/>
          <a:p>
            <a:r>
              <a:rPr lang="en-US" sz="2800" dirty="0"/>
              <a:t>Introduction</a:t>
            </a:r>
          </a:p>
        </p:txBody>
      </p:sp>
      <p:sp>
        <p:nvSpPr>
          <p:cNvPr id="8" name="Text Placeholder 7">
            <a:extLst>
              <a:ext uri="{FF2B5EF4-FFF2-40B4-BE49-F238E27FC236}">
                <a16:creationId xmlns:a16="http://schemas.microsoft.com/office/drawing/2014/main" id="{8BF3FD88-1E1E-60D7-6DBA-54883EB49562}"/>
              </a:ext>
            </a:extLst>
          </p:cNvPr>
          <p:cNvSpPr>
            <a:spLocks noGrp="1"/>
          </p:cNvSpPr>
          <p:nvPr>
            <p:ph type="body" sz="quarter" idx="13"/>
          </p:nvPr>
        </p:nvSpPr>
        <p:spPr>
          <a:xfrm>
            <a:off x="824241" y="2063245"/>
            <a:ext cx="788639" cy="533400"/>
          </a:xfrm>
        </p:spPr>
        <p:txBody>
          <a:bodyPr/>
          <a:lstStyle/>
          <a:p>
            <a:r>
              <a:rPr lang="en-US" dirty="0"/>
              <a:t>o3.</a:t>
            </a:r>
          </a:p>
        </p:txBody>
      </p:sp>
      <p:sp>
        <p:nvSpPr>
          <p:cNvPr id="13" name="Text Placeholder 12">
            <a:extLst>
              <a:ext uri="{FF2B5EF4-FFF2-40B4-BE49-F238E27FC236}">
                <a16:creationId xmlns:a16="http://schemas.microsoft.com/office/drawing/2014/main" id="{FDE41E67-4B27-8ADF-D2D1-675182477DD6}"/>
              </a:ext>
            </a:extLst>
          </p:cNvPr>
          <p:cNvSpPr>
            <a:spLocks noGrp="1"/>
          </p:cNvSpPr>
          <p:nvPr>
            <p:ph type="body" sz="quarter" idx="18"/>
          </p:nvPr>
        </p:nvSpPr>
        <p:spPr>
          <a:xfrm>
            <a:off x="1612878" y="2019983"/>
            <a:ext cx="5885179" cy="533400"/>
          </a:xfrm>
        </p:spPr>
        <p:txBody>
          <a:bodyPr>
            <a:normAutofit/>
          </a:bodyPr>
          <a:lstStyle/>
          <a:p>
            <a:r>
              <a:rPr lang="en-US" sz="2800" dirty="0"/>
              <a:t>Technical Details</a:t>
            </a:r>
          </a:p>
        </p:txBody>
      </p:sp>
      <p:sp>
        <p:nvSpPr>
          <p:cNvPr id="9" name="Text Placeholder 8">
            <a:extLst>
              <a:ext uri="{FF2B5EF4-FFF2-40B4-BE49-F238E27FC236}">
                <a16:creationId xmlns:a16="http://schemas.microsoft.com/office/drawing/2014/main" id="{56ADDB23-D709-216E-09BB-D24BECACD459}"/>
              </a:ext>
            </a:extLst>
          </p:cNvPr>
          <p:cNvSpPr>
            <a:spLocks noGrp="1"/>
          </p:cNvSpPr>
          <p:nvPr>
            <p:ph type="body" sz="quarter" idx="14"/>
          </p:nvPr>
        </p:nvSpPr>
        <p:spPr>
          <a:xfrm>
            <a:off x="824241" y="2563994"/>
            <a:ext cx="788639" cy="533400"/>
          </a:xfrm>
        </p:spPr>
        <p:txBody>
          <a:bodyPr/>
          <a:lstStyle/>
          <a:p>
            <a:r>
              <a:rPr lang="en-US" dirty="0"/>
              <a:t>o4.</a:t>
            </a:r>
          </a:p>
        </p:txBody>
      </p:sp>
      <p:sp>
        <p:nvSpPr>
          <p:cNvPr id="14" name="Text Placeholder 13">
            <a:extLst>
              <a:ext uri="{FF2B5EF4-FFF2-40B4-BE49-F238E27FC236}">
                <a16:creationId xmlns:a16="http://schemas.microsoft.com/office/drawing/2014/main" id="{38154CB8-8FD8-4E91-99AF-E3CF73422828}"/>
              </a:ext>
            </a:extLst>
          </p:cNvPr>
          <p:cNvSpPr>
            <a:spLocks noGrp="1"/>
          </p:cNvSpPr>
          <p:nvPr>
            <p:ph type="body" sz="quarter" idx="19"/>
          </p:nvPr>
        </p:nvSpPr>
        <p:spPr>
          <a:xfrm>
            <a:off x="1633994" y="2543601"/>
            <a:ext cx="5885179" cy="533400"/>
          </a:xfrm>
        </p:spPr>
        <p:txBody>
          <a:bodyPr>
            <a:normAutofit/>
          </a:bodyPr>
          <a:lstStyle/>
          <a:p>
            <a:r>
              <a:rPr lang="en-US" sz="2800" dirty="0"/>
              <a:t>Key Features</a:t>
            </a:r>
          </a:p>
        </p:txBody>
      </p:sp>
      <p:sp>
        <p:nvSpPr>
          <p:cNvPr id="10" name="Text Placeholder 9">
            <a:extLst>
              <a:ext uri="{FF2B5EF4-FFF2-40B4-BE49-F238E27FC236}">
                <a16:creationId xmlns:a16="http://schemas.microsoft.com/office/drawing/2014/main" id="{11E1F72F-5806-46E4-AC01-9413DBC58B58}"/>
              </a:ext>
            </a:extLst>
          </p:cNvPr>
          <p:cNvSpPr>
            <a:spLocks noGrp="1"/>
          </p:cNvSpPr>
          <p:nvPr>
            <p:ph type="body" sz="quarter" idx="15"/>
          </p:nvPr>
        </p:nvSpPr>
        <p:spPr>
          <a:xfrm>
            <a:off x="824241" y="3116772"/>
            <a:ext cx="788639" cy="533400"/>
          </a:xfrm>
        </p:spPr>
        <p:txBody>
          <a:bodyPr/>
          <a:lstStyle/>
          <a:p>
            <a:r>
              <a:rPr lang="en-US" dirty="0"/>
              <a:t>o5.</a:t>
            </a:r>
          </a:p>
        </p:txBody>
      </p:sp>
      <p:sp>
        <p:nvSpPr>
          <p:cNvPr id="15" name="Text Placeholder 14">
            <a:extLst>
              <a:ext uri="{FF2B5EF4-FFF2-40B4-BE49-F238E27FC236}">
                <a16:creationId xmlns:a16="http://schemas.microsoft.com/office/drawing/2014/main" id="{EF673EE5-354A-FD54-2A4E-F922E5E16253}"/>
              </a:ext>
            </a:extLst>
          </p:cNvPr>
          <p:cNvSpPr>
            <a:spLocks noGrp="1"/>
          </p:cNvSpPr>
          <p:nvPr>
            <p:ph type="body" sz="quarter" idx="20"/>
          </p:nvPr>
        </p:nvSpPr>
        <p:spPr>
          <a:xfrm>
            <a:off x="1633994" y="3118284"/>
            <a:ext cx="5885179" cy="533400"/>
          </a:xfrm>
        </p:spPr>
        <p:txBody>
          <a:bodyPr>
            <a:normAutofit/>
          </a:bodyPr>
          <a:lstStyle/>
          <a:p>
            <a:r>
              <a:rPr lang="en-US" sz="2800" dirty="0"/>
              <a:t>Project Highlights</a:t>
            </a:r>
          </a:p>
        </p:txBody>
      </p:sp>
      <p:sp>
        <p:nvSpPr>
          <p:cNvPr id="7" name="Text Placeholder 6">
            <a:extLst>
              <a:ext uri="{FF2B5EF4-FFF2-40B4-BE49-F238E27FC236}">
                <a16:creationId xmlns:a16="http://schemas.microsoft.com/office/drawing/2014/main" id="{F4EFEB83-8DF8-9418-13FD-C034C8279A76}"/>
              </a:ext>
            </a:extLst>
          </p:cNvPr>
          <p:cNvSpPr>
            <a:spLocks noGrp="1"/>
          </p:cNvSpPr>
          <p:nvPr>
            <p:ph type="body" sz="quarter" idx="12"/>
          </p:nvPr>
        </p:nvSpPr>
        <p:spPr>
          <a:xfrm>
            <a:off x="824242" y="1523360"/>
            <a:ext cx="788639" cy="533400"/>
          </a:xfrm>
        </p:spPr>
        <p:txBody>
          <a:bodyPr/>
          <a:lstStyle/>
          <a:p>
            <a:r>
              <a:rPr lang="en-US" dirty="0"/>
              <a:t>o2.</a:t>
            </a:r>
          </a:p>
        </p:txBody>
      </p:sp>
      <p:sp>
        <p:nvSpPr>
          <p:cNvPr id="12" name="Text Placeholder 11">
            <a:extLst>
              <a:ext uri="{FF2B5EF4-FFF2-40B4-BE49-F238E27FC236}">
                <a16:creationId xmlns:a16="http://schemas.microsoft.com/office/drawing/2014/main" id="{827C4889-BB27-08A2-E9DE-947634C2E254}"/>
              </a:ext>
            </a:extLst>
          </p:cNvPr>
          <p:cNvSpPr>
            <a:spLocks noGrp="1"/>
          </p:cNvSpPr>
          <p:nvPr>
            <p:ph type="body" sz="quarter" idx="17"/>
          </p:nvPr>
        </p:nvSpPr>
        <p:spPr>
          <a:xfrm>
            <a:off x="1612880" y="1491942"/>
            <a:ext cx="5885179" cy="533400"/>
          </a:xfrm>
        </p:spPr>
        <p:txBody>
          <a:bodyPr>
            <a:normAutofit/>
          </a:bodyPr>
          <a:lstStyle/>
          <a:p>
            <a:r>
              <a:rPr lang="en-US" sz="2800" dirty="0"/>
              <a:t>Problem Statement</a:t>
            </a:r>
          </a:p>
        </p:txBody>
      </p:sp>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4" name="TextBox 3">
            <a:extLst>
              <a:ext uri="{FF2B5EF4-FFF2-40B4-BE49-F238E27FC236}">
                <a16:creationId xmlns:a16="http://schemas.microsoft.com/office/drawing/2014/main" id="{78AB5ACA-DE93-D878-D5EA-F33D0898E330}"/>
              </a:ext>
            </a:extLst>
          </p:cNvPr>
          <p:cNvSpPr txBox="1"/>
          <p:nvPr/>
        </p:nvSpPr>
        <p:spPr>
          <a:xfrm>
            <a:off x="839947" y="3632435"/>
            <a:ext cx="755335" cy="553998"/>
          </a:xfrm>
          <a:prstGeom prst="rect">
            <a:avLst/>
          </a:prstGeom>
          <a:noFill/>
        </p:spPr>
        <p:txBody>
          <a:bodyPr wrap="none" rtlCol="0">
            <a:spAutoFit/>
          </a:bodyPr>
          <a:lstStyle/>
          <a:p>
            <a:r>
              <a:rPr lang="en-IN" sz="3000" dirty="0">
                <a:solidFill>
                  <a:schemeClr val="tx2"/>
                </a:solidFill>
              </a:rPr>
              <a:t>o6.</a:t>
            </a:r>
          </a:p>
        </p:txBody>
      </p:sp>
      <p:sp>
        <p:nvSpPr>
          <p:cNvPr id="5" name="TextBox 4">
            <a:extLst>
              <a:ext uri="{FF2B5EF4-FFF2-40B4-BE49-F238E27FC236}">
                <a16:creationId xmlns:a16="http://schemas.microsoft.com/office/drawing/2014/main" id="{658A6F4E-7A5C-D9AD-001F-3A9562EFEC47}"/>
              </a:ext>
            </a:extLst>
          </p:cNvPr>
          <p:cNvSpPr txBox="1"/>
          <p:nvPr/>
        </p:nvSpPr>
        <p:spPr>
          <a:xfrm>
            <a:off x="1562835" y="3671222"/>
            <a:ext cx="4048782" cy="523220"/>
          </a:xfrm>
          <a:prstGeom prst="rect">
            <a:avLst/>
          </a:prstGeom>
          <a:noFill/>
        </p:spPr>
        <p:txBody>
          <a:bodyPr wrap="square" rtlCol="0">
            <a:spAutoFit/>
          </a:bodyPr>
          <a:lstStyle/>
          <a:p>
            <a:r>
              <a:rPr lang="en-IN" sz="2800" dirty="0">
                <a:solidFill>
                  <a:schemeClr val="bg1">
                    <a:lumMod val="50000"/>
                  </a:schemeClr>
                </a:solidFill>
              </a:rPr>
              <a:t>Conclusion</a:t>
            </a:r>
          </a:p>
        </p:txBody>
      </p:sp>
      <p:sp>
        <p:nvSpPr>
          <p:cNvPr id="16" name="TextBox 15">
            <a:extLst>
              <a:ext uri="{FF2B5EF4-FFF2-40B4-BE49-F238E27FC236}">
                <a16:creationId xmlns:a16="http://schemas.microsoft.com/office/drawing/2014/main" id="{A1EF5EF4-DFEA-7E19-9433-27B77992E4AF}"/>
              </a:ext>
            </a:extLst>
          </p:cNvPr>
          <p:cNvSpPr txBox="1"/>
          <p:nvPr/>
        </p:nvSpPr>
        <p:spPr>
          <a:xfrm>
            <a:off x="1143000" y="5065390"/>
            <a:ext cx="184731" cy="369332"/>
          </a:xfrm>
          <a:prstGeom prst="rect">
            <a:avLst/>
          </a:prstGeom>
          <a:noFill/>
        </p:spPr>
        <p:txBody>
          <a:bodyPr wrap="square" rtlCol="0">
            <a:spAutoFit/>
          </a:bodyPr>
          <a:lstStyle/>
          <a:p>
            <a:endParaRPr lang="en-IN" dirty="0"/>
          </a:p>
        </p:txBody>
      </p:sp>
      <p:sp>
        <p:nvSpPr>
          <p:cNvPr id="17" name="TextBox 16">
            <a:extLst>
              <a:ext uri="{FF2B5EF4-FFF2-40B4-BE49-F238E27FC236}">
                <a16:creationId xmlns:a16="http://schemas.microsoft.com/office/drawing/2014/main" id="{077B9150-5A82-51E3-89DF-97F56540A436}"/>
              </a:ext>
            </a:extLst>
          </p:cNvPr>
          <p:cNvSpPr txBox="1"/>
          <p:nvPr/>
        </p:nvSpPr>
        <p:spPr>
          <a:xfrm>
            <a:off x="822349" y="4086529"/>
            <a:ext cx="755335" cy="553998"/>
          </a:xfrm>
          <a:prstGeom prst="rect">
            <a:avLst/>
          </a:prstGeom>
          <a:noFill/>
        </p:spPr>
        <p:txBody>
          <a:bodyPr wrap="none" rtlCol="0">
            <a:spAutoFit/>
          </a:bodyPr>
          <a:lstStyle/>
          <a:p>
            <a:r>
              <a:rPr lang="en-IN" sz="3000" dirty="0">
                <a:solidFill>
                  <a:schemeClr val="tx2"/>
                </a:solidFill>
              </a:rPr>
              <a:t>o8.</a:t>
            </a:r>
          </a:p>
        </p:txBody>
      </p:sp>
      <p:sp>
        <p:nvSpPr>
          <p:cNvPr id="18" name="TextBox 17">
            <a:extLst>
              <a:ext uri="{FF2B5EF4-FFF2-40B4-BE49-F238E27FC236}">
                <a16:creationId xmlns:a16="http://schemas.microsoft.com/office/drawing/2014/main" id="{EF10828E-6148-04B7-D8F1-B4F7ED222B75}"/>
              </a:ext>
            </a:extLst>
          </p:cNvPr>
          <p:cNvSpPr txBox="1"/>
          <p:nvPr/>
        </p:nvSpPr>
        <p:spPr>
          <a:xfrm>
            <a:off x="1577684" y="4165835"/>
            <a:ext cx="4036682" cy="523220"/>
          </a:xfrm>
          <a:prstGeom prst="rect">
            <a:avLst/>
          </a:prstGeom>
          <a:noFill/>
        </p:spPr>
        <p:txBody>
          <a:bodyPr wrap="none" rtlCol="0">
            <a:spAutoFit/>
          </a:bodyPr>
          <a:lstStyle/>
          <a:p>
            <a:r>
              <a:rPr lang="en-IN" sz="2800" dirty="0">
                <a:solidFill>
                  <a:schemeClr val="bg1">
                    <a:lumMod val="50000"/>
                  </a:schemeClr>
                </a:solidFill>
              </a:rPr>
              <a:t>References/Links Used</a:t>
            </a:r>
          </a:p>
        </p:txBody>
      </p:sp>
      <p:pic>
        <p:nvPicPr>
          <p:cNvPr id="30" name="Picture Placeholder 29">
            <a:extLst>
              <a:ext uri="{FF2B5EF4-FFF2-40B4-BE49-F238E27FC236}">
                <a16:creationId xmlns:a16="http://schemas.microsoft.com/office/drawing/2014/main" id="{6220E652-79EC-5F7B-9C28-BA4B945F2BC5}"/>
              </a:ext>
            </a:extLst>
          </p:cNvPr>
          <p:cNvPicPr>
            <a:picLocks noGrp="1" noChangeAspect="1"/>
          </p:cNvPicPr>
          <p:nvPr>
            <p:ph type="pic" sz="quarter" idx="11"/>
          </p:nvPr>
        </p:nvPicPr>
        <p:blipFill>
          <a:blip r:embed="rId4"/>
          <a:srcRect l="15604" r="15604"/>
          <a:stretch>
            <a:fillRect/>
          </a:stretch>
        </p:blipFill>
        <p:spPr/>
      </p:pic>
      <p:pic>
        <p:nvPicPr>
          <p:cNvPr id="20" name="Picture 19">
            <a:extLst>
              <a:ext uri="{FF2B5EF4-FFF2-40B4-BE49-F238E27FC236}">
                <a16:creationId xmlns:a16="http://schemas.microsoft.com/office/drawing/2014/main" id="{939098D1-D3DB-7421-8EBD-9D932C8089D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spTree>
    <p:extLst>
      <p:ext uri="{BB962C8B-B14F-4D97-AF65-F5344CB8AC3E}">
        <p14:creationId xmlns:p14="http://schemas.microsoft.com/office/powerpoint/2010/main" val="64850150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066F41-FAFE-7519-B514-39D477F394DA}"/>
              </a:ext>
            </a:extLst>
          </p:cNvPr>
          <p:cNvSpPr>
            <a:spLocks noGrp="1"/>
          </p:cNvSpPr>
          <p:nvPr>
            <p:ph type="ctrTitle"/>
          </p:nvPr>
        </p:nvSpPr>
        <p:spPr>
          <a:xfrm>
            <a:off x="6970327" y="201612"/>
            <a:ext cx="4786877" cy="997923"/>
          </a:xfrm>
        </p:spPr>
        <p:txBody>
          <a:bodyPr/>
          <a:lstStyle/>
          <a:p>
            <a:r>
              <a:rPr lang="en-US" dirty="0"/>
              <a:t>Conclusion</a:t>
            </a:r>
            <a:endParaRPr lang="en-IN" dirty="0"/>
          </a:p>
        </p:txBody>
      </p:sp>
      <p:sp>
        <p:nvSpPr>
          <p:cNvPr id="9" name="Text Placeholder 8">
            <a:extLst>
              <a:ext uri="{FF2B5EF4-FFF2-40B4-BE49-F238E27FC236}">
                <a16:creationId xmlns:a16="http://schemas.microsoft.com/office/drawing/2014/main" id="{547640F7-844E-F714-1D04-C4E0075F5859}"/>
              </a:ext>
            </a:extLst>
          </p:cNvPr>
          <p:cNvSpPr>
            <a:spLocks noGrp="1"/>
          </p:cNvSpPr>
          <p:nvPr>
            <p:ph type="body" sz="quarter" idx="12"/>
          </p:nvPr>
        </p:nvSpPr>
        <p:spPr>
          <a:xfrm>
            <a:off x="6785997" y="2188420"/>
            <a:ext cx="4786878" cy="3113958"/>
          </a:xfrm>
        </p:spPr>
        <p:txBody>
          <a:bodyPr>
            <a:normAutofit/>
          </a:bodyPr>
          <a:lstStyle/>
          <a:p>
            <a:pPr marL="285750" indent="-285750">
              <a:buFont typeface="Wingdings" panose="05000000000000000000" pitchFamily="2" charset="2"/>
              <a:buChar char="v"/>
            </a:pPr>
            <a:r>
              <a:rPr lang="en-US" dirty="0"/>
              <a:t>The requirements are collected by keeping the user requirements in mind.</a:t>
            </a:r>
          </a:p>
          <a:p>
            <a:endParaRPr lang="en-US" dirty="0"/>
          </a:p>
          <a:p>
            <a:pPr marL="285750" indent="-285750">
              <a:buFont typeface="Wingdings" panose="05000000000000000000" pitchFamily="2" charset="2"/>
              <a:buChar char="v"/>
            </a:pPr>
            <a:r>
              <a:rPr lang="en-US" dirty="0"/>
              <a:t>Functionality wise in this application, users can search for their favorite recipes.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They can filter and sort the display order of search results. By liking the recipes they can create their own favorite collection.</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The web application is efficient as it tested against various scenarios.</a:t>
            </a:r>
          </a:p>
          <a:p>
            <a:endParaRPr lang="en-US" dirty="0"/>
          </a:p>
          <a:p>
            <a:endParaRPr lang="en-IN" dirty="0"/>
          </a:p>
        </p:txBody>
      </p:sp>
      <p:sp>
        <p:nvSpPr>
          <p:cNvPr id="4" name="Footer Placeholder 3">
            <a:extLst>
              <a:ext uri="{FF2B5EF4-FFF2-40B4-BE49-F238E27FC236}">
                <a16:creationId xmlns:a16="http://schemas.microsoft.com/office/drawing/2014/main" id="{5E103AAD-3A73-61C6-D5EC-F07C61EBE7AA}"/>
              </a:ext>
            </a:extLst>
          </p:cNvPr>
          <p:cNvSpPr>
            <a:spLocks noGrp="1"/>
          </p:cNvSpPr>
          <p:nvPr>
            <p:ph type="ftr" sz="quarter" idx="4294967295"/>
          </p:nvPr>
        </p:nvSpPr>
        <p:spPr>
          <a:xfrm>
            <a:off x="0" y="6291263"/>
            <a:ext cx="6637338" cy="365125"/>
          </a:xfrm>
        </p:spPr>
        <p:txBody>
          <a:bodyPr/>
          <a:lstStyle/>
          <a:p>
            <a:r>
              <a:rPr lang="en-US" dirty="0"/>
              <a:t>Add footer here</a:t>
            </a:r>
          </a:p>
        </p:txBody>
      </p:sp>
      <p:sp>
        <p:nvSpPr>
          <p:cNvPr id="6" name="Slide Number Placeholder 5">
            <a:extLst>
              <a:ext uri="{FF2B5EF4-FFF2-40B4-BE49-F238E27FC236}">
                <a16:creationId xmlns:a16="http://schemas.microsoft.com/office/drawing/2014/main" id="{5BFB09E8-A344-E1F0-F411-62B1EB5CE73A}"/>
              </a:ext>
            </a:extLst>
          </p:cNvPr>
          <p:cNvSpPr>
            <a:spLocks noGrp="1"/>
          </p:cNvSpPr>
          <p:nvPr>
            <p:ph type="sldNum" sz="quarter" idx="4294967295"/>
          </p:nvPr>
        </p:nvSpPr>
        <p:spPr>
          <a:xfrm>
            <a:off x="11572875" y="6291263"/>
            <a:ext cx="619125" cy="365125"/>
          </a:xfrm>
        </p:spPr>
        <p:txBody>
          <a:bodyPr/>
          <a:lstStyle/>
          <a:p>
            <a:fld id="{3A98EE3D-8CD1-4C3F-BD1C-C98C9596463C}" type="slidenum">
              <a:rPr lang="en-US" smtClean="0"/>
              <a:pPr/>
              <a:t>20</a:t>
            </a:fld>
            <a:endParaRPr lang="en-US" dirty="0"/>
          </a:p>
        </p:txBody>
      </p:sp>
      <p:pic>
        <p:nvPicPr>
          <p:cNvPr id="3" name="Picture 2">
            <a:extLst>
              <a:ext uri="{FF2B5EF4-FFF2-40B4-BE49-F238E27FC236}">
                <a16:creationId xmlns:a16="http://schemas.microsoft.com/office/drawing/2014/main" id="{D75816CC-1668-5885-B947-F2D9994F849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pic>
        <p:nvPicPr>
          <p:cNvPr id="13" name="Picture Placeholder 12">
            <a:extLst>
              <a:ext uri="{FF2B5EF4-FFF2-40B4-BE49-F238E27FC236}">
                <a16:creationId xmlns:a16="http://schemas.microsoft.com/office/drawing/2014/main" id="{C3A1D332-40C6-D6A4-589E-49BFE6C8AA38}"/>
              </a:ext>
            </a:extLst>
          </p:cNvPr>
          <p:cNvPicPr>
            <a:picLocks noGrp="1" noChangeAspect="1"/>
          </p:cNvPicPr>
          <p:nvPr>
            <p:ph type="pic" sz="quarter" idx="11"/>
          </p:nvPr>
        </p:nvPicPr>
        <p:blipFill>
          <a:blip r:embed="rId4"/>
          <a:srcRect l="14991" r="14991"/>
          <a:stretch>
            <a:fillRect/>
          </a:stretch>
        </p:blipFill>
        <p:spPr/>
      </p:pic>
    </p:spTree>
    <p:extLst>
      <p:ext uri="{BB962C8B-B14F-4D97-AF65-F5344CB8AC3E}">
        <p14:creationId xmlns:p14="http://schemas.microsoft.com/office/powerpoint/2010/main" val="4178558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310176" y="2212258"/>
            <a:ext cx="5639460" cy="2871019"/>
          </a:xfrm>
        </p:spPr>
        <p:txBody>
          <a:bodyPr>
            <a:normAutofit/>
          </a:bodyPr>
          <a:lstStyle/>
          <a:p>
            <a:pPr algn="ctr"/>
            <a:r>
              <a:rPr lang="en-US" sz="4800" dirty="0"/>
              <a:t>Reference Link</a:t>
            </a:r>
            <a:br>
              <a:rPr lang="en-US" sz="4800" dirty="0"/>
            </a:br>
            <a:br>
              <a:rPr lang="en-US" sz="4800" dirty="0"/>
            </a:br>
            <a:r>
              <a:rPr lang="en-US" sz="1800" dirty="0"/>
              <a:t>1.</a:t>
            </a:r>
            <a:r>
              <a:rPr lang="en-US" sz="1800" dirty="0">
                <a:hlinkClick r:id="rId2"/>
              </a:rPr>
              <a:t>https://cdnjs.cloudflare.com/ajax/libs/font-awesome/5.15.1/css/all.min.css</a:t>
            </a:r>
            <a:br>
              <a:rPr lang="en-US" sz="1800" dirty="0"/>
            </a:br>
            <a:br>
              <a:rPr lang="en-US" sz="1800" dirty="0"/>
            </a:br>
            <a:r>
              <a:rPr lang="en-US" sz="1800" dirty="0"/>
              <a:t>2.https://www.themealdb.com/api/json/v1/1/search.php?</a:t>
            </a:r>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3"/>
          <a:srcRect l="127" r="127"/>
          <a:stretch/>
        </p:blipFill>
        <p:spPr>
          <a:xfrm>
            <a:off x="-29499" y="-2236"/>
            <a:ext cx="6814124" cy="6871095"/>
          </a:xfrm>
        </p:spPr>
      </p:pic>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9738966" y="6976921"/>
            <a:ext cx="45719" cy="45719"/>
          </a:xfrm>
        </p:spPr>
        <p:txBody>
          <a:bodyPr>
            <a:normAutofit fontScale="25000" lnSpcReduction="20000"/>
          </a:bodyPr>
          <a:lstStyle/>
          <a:p>
            <a:endParaRPr lang="en-US" dirty="0"/>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A320FE3-E06B-7B6B-5C2F-BF08B8D37E2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spTree>
    <p:extLst>
      <p:ext uri="{BB962C8B-B14F-4D97-AF65-F5344CB8AC3E}">
        <p14:creationId xmlns:p14="http://schemas.microsoft.com/office/powerpoint/2010/main" val="219542776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784625" y="2882531"/>
            <a:ext cx="4786877" cy="1082153"/>
          </a:xfrm>
        </p:spPr>
        <p:txBody>
          <a:bodyPr/>
          <a:lstStyle/>
          <a:p>
            <a:pPr algn="ctr"/>
            <a:r>
              <a:rPr lang="en-US" dirty="0"/>
              <a:t>Thank You</a:t>
            </a:r>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127" r="127"/>
          <a:stretch/>
        </p:blipFill>
        <p:spPr>
          <a:xfrm>
            <a:off x="-29499" y="-2236"/>
            <a:ext cx="6814124" cy="6871095"/>
          </a:xfrm>
        </p:spPr>
      </p:pic>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9738966" y="6976921"/>
            <a:ext cx="45719" cy="45719"/>
          </a:xfrm>
        </p:spPr>
        <p:txBody>
          <a:bodyPr>
            <a:normAutofit fontScale="25000" lnSpcReduction="20000"/>
          </a:bodyPr>
          <a:lstStyle/>
          <a:p>
            <a:endParaRPr lang="en-US" dirty="0"/>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D4DD34E4-4766-1D95-625B-9048026B789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spTree>
    <p:extLst>
      <p:ext uri="{BB962C8B-B14F-4D97-AF65-F5344CB8AC3E}">
        <p14:creationId xmlns:p14="http://schemas.microsoft.com/office/powerpoint/2010/main" val="289948513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6615541" y="715654"/>
            <a:ext cx="2970911" cy="621533"/>
          </a:xfrm>
        </p:spPr>
        <p:txBody>
          <a:bodyPr/>
          <a:lstStyle/>
          <a:p>
            <a:r>
              <a:rPr lang="en-US" dirty="0"/>
              <a:t>Introduction</a:t>
            </a:r>
          </a:p>
        </p:txBody>
      </p:sp>
      <p:sp>
        <p:nvSpPr>
          <p:cNvPr id="14" name="Subtitle 13">
            <a:extLst>
              <a:ext uri="{FF2B5EF4-FFF2-40B4-BE49-F238E27FC236}">
                <a16:creationId xmlns:a16="http://schemas.microsoft.com/office/drawing/2014/main" id="{BA498B66-C42E-029B-6F9F-FF45F4C14BB9}"/>
              </a:ext>
            </a:extLst>
          </p:cNvPr>
          <p:cNvSpPr>
            <a:spLocks noGrp="1"/>
          </p:cNvSpPr>
          <p:nvPr>
            <p:ph type="subTitle" idx="1"/>
          </p:nvPr>
        </p:nvSpPr>
        <p:spPr>
          <a:xfrm>
            <a:off x="6517219" y="1337188"/>
            <a:ext cx="2970912" cy="521110"/>
          </a:xfrm>
        </p:spPr>
        <p:txBody>
          <a:bodyPr/>
          <a:lstStyle/>
          <a:p>
            <a:r>
              <a:rPr lang="en-US" dirty="0"/>
              <a:t>Project Overview</a:t>
            </a:r>
          </a:p>
        </p:txBody>
      </p:sp>
      <p:pic>
        <p:nvPicPr>
          <p:cNvPr id="11" name="Picture Placeholder 10" descr="A person with his hand on his chin">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2"/>
          <a:srcRect l="172" r="172"/>
          <a:stretch/>
        </p:blipFill>
        <p:spPr>
          <a:xfrm>
            <a:off x="0" y="-2235"/>
            <a:ext cx="5840730" cy="6862275"/>
          </a:xfrm>
        </p:spPr>
      </p:pic>
      <p:sp>
        <p:nvSpPr>
          <p:cNvPr id="15" name="Text Placeholder 14">
            <a:extLst>
              <a:ext uri="{FF2B5EF4-FFF2-40B4-BE49-F238E27FC236}">
                <a16:creationId xmlns:a16="http://schemas.microsoft.com/office/drawing/2014/main" id="{43B8BFA9-FBE9-EDA2-FBB1-C2B55CD7C827}"/>
              </a:ext>
            </a:extLst>
          </p:cNvPr>
          <p:cNvSpPr>
            <a:spLocks noGrp="1"/>
          </p:cNvSpPr>
          <p:nvPr>
            <p:ph type="body" sz="quarter" idx="12"/>
          </p:nvPr>
        </p:nvSpPr>
        <p:spPr>
          <a:xfrm>
            <a:off x="6563853" y="1858297"/>
            <a:ext cx="4684250" cy="4041057"/>
          </a:xfrm>
        </p:spPr>
        <p:txBody>
          <a:bodyPr>
            <a:noAutofit/>
          </a:bodyPr>
          <a:lstStyle/>
          <a:p>
            <a:pPr>
              <a:buFont typeface="Arial" panose="020B0604020202020204" pitchFamily="34" charset="0"/>
              <a:buChar char="•"/>
            </a:pPr>
            <a:r>
              <a:rPr lang="en-US" sz="1600" dirty="0"/>
              <a:t>This web application is central information hub for the kitchen.</a:t>
            </a:r>
          </a:p>
          <a:p>
            <a:pPr>
              <a:buFont typeface="Arial" panose="020B0604020202020204" pitchFamily="34" charset="0"/>
              <a:buChar char="•"/>
            </a:pPr>
            <a:r>
              <a:rPr lang="en-US" sz="1600" dirty="0"/>
              <a:t>This can give people the ingredients for their recipe.</a:t>
            </a:r>
          </a:p>
          <a:p>
            <a:pPr>
              <a:buFont typeface="Arial" panose="020B0604020202020204" pitchFamily="34" charset="0"/>
              <a:buChar char="•"/>
            </a:pPr>
            <a:r>
              <a:rPr lang="en-US" sz="1600" dirty="0"/>
              <a:t>The website gives them a variety of dishes to satisfy their cravings.</a:t>
            </a:r>
          </a:p>
          <a:p>
            <a:pPr>
              <a:buFont typeface="Arial" panose="020B0604020202020204" pitchFamily="34" charset="0"/>
              <a:buChar char="•"/>
            </a:pPr>
            <a:r>
              <a:rPr lang="en-US" sz="1600" dirty="0"/>
              <a:t>  The visitors will be able to register to the website to get daily updates on the site development, offers and any additions in the recipes.</a:t>
            </a:r>
          </a:p>
          <a:p>
            <a:pPr>
              <a:buFont typeface="Arial" panose="020B0604020202020204" pitchFamily="34" charset="0"/>
              <a:buChar char="•"/>
            </a:pPr>
            <a:r>
              <a:rPr lang="en-US" sz="1600" dirty="0"/>
              <a:t>Users will be given an option to download the recipes.</a:t>
            </a:r>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pic>
        <p:nvPicPr>
          <p:cNvPr id="3" name="Picture 2">
            <a:extLst>
              <a:ext uri="{FF2B5EF4-FFF2-40B4-BE49-F238E27FC236}">
                <a16:creationId xmlns:a16="http://schemas.microsoft.com/office/drawing/2014/main" id="{82F13268-D07F-C9EF-16E4-CD27AE108FC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58803" y="-45510"/>
            <a:ext cx="2177327" cy="761164"/>
          </a:xfrm>
          <a:prstGeom prst="rect">
            <a:avLst/>
          </a:prstGeom>
        </p:spPr>
      </p:pic>
    </p:spTree>
    <p:extLst>
      <p:ext uri="{BB962C8B-B14F-4D97-AF65-F5344CB8AC3E}">
        <p14:creationId xmlns:p14="http://schemas.microsoft.com/office/powerpoint/2010/main" val="463479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796322" y="320040"/>
            <a:ext cx="6732237" cy="663186"/>
          </a:xfrm>
        </p:spPr>
        <p:txBody>
          <a:bodyPr>
            <a:normAutofit fontScale="90000"/>
          </a:bodyPr>
          <a:lstStyle/>
          <a:p>
            <a:r>
              <a:rPr lang="en-US" sz="5300" dirty="0">
                <a:solidFill>
                  <a:schemeClr val="tx2"/>
                </a:solidFill>
              </a:rPr>
              <a:t>Problem</a:t>
            </a:r>
            <a:r>
              <a:rPr lang="en-US" dirty="0">
                <a:solidFill>
                  <a:schemeClr val="tx2"/>
                </a:solidFill>
              </a:rPr>
              <a:t> </a:t>
            </a:r>
            <a:r>
              <a:rPr lang="en-US" sz="4800" dirty="0">
                <a:solidFill>
                  <a:schemeClr val="tx2"/>
                </a:solidFill>
              </a:rPr>
              <a:t>Statement</a:t>
            </a: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481781" y="983226"/>
            <a:ext cx="6637071" cy="5191432"/>
          </a:xfrm>
        </p:spPr>
        <p:txBody>
          <a:bodyPr>
            <a:normAutofit/>
          </a:bodyPr>
          <a:lstStyle/>
          <a:p>
            <a:pPr>
              <a:buFont typeface="Wingdings" panose="05000000000000000000" pitchFamily="2" charset="2"/>
              <a:buChar char="Ø"/>
            </a:pPr>
            <a:r>
              <a:rPr lang="en-US" sz="1800" dirty="0"/>
              <a:t>Today there are innumerable applications that provide consumers with recipes ranging from quick to healthy and from beginner to expert; all intending to save time. </a:t>
            </a:r>
          </a:p>
          <a:p>
            <a:pPr>
              <a:buFont typeface="Wingdings" panose="05000000000000000000" pitchFamily="2" charset="2"/>
              <a:buChar char="Ø"/>
            </a:pPr>
            <a:r>
              <a:rPr lang="en-US" sz="1800" dirty="0"/>
              <a:t>But, none of these applications take into account whether he recipes ingredients are available with the consumer at the point of time or not. They fail to provide recipes containing only the ingredients that are available, thus, proving to be inefficient and wasting time rather than saving it. </a:t>
            </a:r>
          </a:p>
          <a:p>
            <a:pPr>
              <a:buFont typeface="Wingdings" panose="05000000000000000000" pitchFamily="2" charset="2"/>
              <a:buChar char="Ø"/>
            </a:pPr>
            <a:r>
              <a:rPr lang="en-US" sz="1800" dirty="0"/>
              <a:t>These contemporary applications also do not evaluate and learn from the user's choices thus further increasing the user's task of repeating already fed information again.</a:t>
            </a:r>
          </a:p>
          <a:p>
            <a:pPr>
              <a:buFont typeface="Wingdings" panose="05000000000000000000" pitchFamily="2" charset="2"/>
              <a:buChar char="Ø"/>
            </a:pPr>
            <a:r>
              <a:rPr lang="en-US" sz="1800" dirty="0"/>
              <a:t>We plan on using a content-based recommendation system that will learn from user's inputs and provide the user with refined recommended recipes which suit the user's needs.</a:t>
            </a:r>
          </a:p>
        </p:txBody>
      </p:sp>
      <p:pic>
        <p:nvPicPr>
          <p:cNvPr id="19" name="Picture Placeholder 18" descr="A person working at a desk">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2"/>
          <a:srcRect l="3565" r="3565"/>
          <a:stretch/>
        </p:blipFill>
        <p:spPr>
          <a:xfrm flipH="1">
            <a:off x="7167175" y="-3219"/>
            <a:ext cx="5024825" cy="6858000"/>
          </a:xfrm>
        </p:spPr>
      </p:pic>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a:t>
            </a:fld>
            <a:endParaRPr lang="en-US" dirty="0"/>
          </a:p>
        </p:txBody>
      </p:sp>
      <p:pic>
        <p:nvPicPr>
          <p:cNvPr id="3" name="Picture 2">
            <a:extLst>
              <a:ext uri="{FF2B5EF4-FFF2-40B4-BE49-F238E27FC236}">
                <a16:creationId xmlns:a16="http://schemas.microsoft.com/office/drawing/2014/main" id="{89A10209-6F00-6AB0-D9E8-D88E6A1C744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53536" y="-60542"/>
            <a:ext cx="2177327" cy="761164"/>
          </a:xfrm>
          <a:prstGeom prst="rect">
            <a:avLst/>
          </a:prstGeom>
        </p:spPr>
      </p:pic>
    </p:spTree>
    <p:extLst>
      <p:ext uri="{BB962C8B-B14F-4D97-AF65-F5344CB8AC3E}">
        <p14:creationId xmlns:p14="http://schemas.microsoft.com/office/powerpoint/2010/main" val="3113285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CD53A-3321-FDB9-CA50-70544F935C22}"/>
              </a:ext>
            </a:extLst>
          </p:cNvPr>
          <p:cNvSpPr>
            <a:spLocks noGrp="1"/>
          </p:cNvSpPr>
          <p:nvPr>
            <p:ph type="ctrTitle"/>
          </p:nvPr>
        </p:nvSpPr>
        <p:spPr>
          <a:xfrm>
            <a:off x="447368" y="270880"/>
            <a:ext cx="11297264" cy="1524000"/>
          </a:xfrm>
        </p:spPr>
        <p:txBody>
          <a:bodyPr>
            <a:normAutofit/>
          </a:bodyPr>
          <a:lstStyle/>
          <a:p>
            <a:r>
              <a:rPr lang="en-US" sz="4400" dirty="0">
                <a:solidFill>
                  <a:schemeClr val="accent1"/>
                </a:solidFill>
              </a:rPr>
              <a:t>Technical Details</a:t>
            </a:r>
            <a:endParaRPr lang="en-US" sz="4400" dirty="0"/>
          </a:p>
        </p:txBody>
      </p:sp>
      <p:sp>
        <p:nvSpPr>
          <p:cNvPr id="4" name="Text Placeholder 3">
            <a:extLst>
              <a:ext uri="{FF2B5EF4-FFF2-40B4-BE49-F238E27FC236}">
                <a16:creationId xmlns:a16="http://schemas.microsoft.com/office/drawing/2014/main" id="{548BD71C-DCE9-9855-DCBE-675F20E94682}"/>
              </a:ext>
            </a:extLst>
          </p:cNvPr>
          <p:cNvSpPr>
            <a:spLocks noGrp="1"/>
          </p:cNvSpPr>
          <p:nvPr>
            <p:ph type="body" sz="quarter" idx="16"/>
          </p:nvPr>
        </p:nvSpPr>
        <p:spPr>
          <a:xfrm>
            <a:off x="1294801" y="1894375"/>
            <a:ext cx="2847975" cy="3390899"/>
          </a:xfrm>
        </p:spPr>
        <p:txBody>
          <a:bodyPr/>
          <a:lstStyle/>
          <a:p>
            <a:r>
              <a:rPr lang="en-US" dirty="0"/>
              <a:t>HTML</a:t>
            </a:r>
          </a:p>
        </p:txBody>
      </p:sp>
      <p:sp>
        <p:nvSpPr>
          <p:cNvPr id="8" name="Text Placeholder 7">
            <a:extLst>
              <a:ext uri="{FF2B5EF4-FFF2-40B4-BE49-F238E27FC236}">
                <a16:creationId xmlns:a16="http://schemas.microsoft.com/office/drawing/2014/main" id="{442063B1-AD32-CF53-B792-70C1B67D527C}"/>
              </a:ext>
            </a:extLst>
          </p:cNvPr>
          <p:cNvSpPr>
            <a:spLocks noGrp="1"/>
          </p:cNvSpPr>
          <p:nvPr>
            <p:ph type="body" sz="quarter" idx="20"/>
          </p:nvPr>
        </p:nvSpPr>
        <p:spPr>
          <a:xfrm>
            <a:off x="1486321" y="3788350"/>
            <a:ext cx="2576052" cy="1295870"/>
          </a:xfrm>
        </p:spPr>
        <p:txBody>
          <a:bodyPr/>
          <a:lstStyle/>
          <a:p>
            <a:pPr lvl="0"/>
            <a:r>
              <a:rPr lang="en-US" sz="1200" dirty="0"/>
              <a:t>The Hypertext Markup Language or HTML is the standard markup language for documents designed to be displayed in a web browser. It defines the meaning and structure of web content.</a:t>
            </a:r>
          </a:p>
        </p:txBody>
      </p:sp>
      <p:sp>
        <p:nvSpPr>
          <p:cNvPr id="7" name="Text Placeholder 6">
            <a:extLst>
              <a:ext uri="{FF2B5EF4-FFF2-40B4-BE49-F238E27FC236}">
                <a16:creationId xmlns:a16="http://schemas.microsoft.com/office/drawing/2014/main" id="{CEAC814C-D211-009A-190F-549B7A0D6398}"/>
              </a:ext>
            </a:extLst>
          </p:cNvPr>
          <p:cNvSpPr>
            <a:spLocks noGrp="1"/>
          </p:cNvSpPr>
          <p:nvPr>
            <p:ph type="body" sz="quarter" idx="18"/>
          </p:nvPr>
        </p:nvSpPr>
        <p:spPr>
          <a:xfrm>
            <a:off x="4729316" y="1894375"/>
            <a:ext cx="2847975" cy="3390899"/>
          </a:xfrm>
        </p:spPr>
        <p:txBody>
          <a:bodyPr/>
          <a:lstStyle/>
          <a:p>
            <a:r>
              <a:rPr lang="en-US" dirty="0"/>
              <a:t>CSS</a:t>
            </a:r>
          </a:p>
        </p:txBody>
      </p:sp>
      <p:sp>
        <p:nvSpPr>
          <p:cNvPr id="9" name="Text Placeholder 8">
            <a:extLst>
              <a:ext uri="{FF2B5EF4-FFF2-40B4-BE49-F238E27FC236}">
                <a16:creationId xmlns:a16="http://schemas.microsoft.com/office/drawing/2014/main" id="{ABB0AEFB-9FA8-4379-DA69-49759E72608E}"/>
              </a:ext>
            </a:extLst>
          </p:cNvPr>
          <p:cNvSpPr>
            <a:spLocks noGrp="1"/>
          </p:cNvSpPr>
          <p:nvPr>
            <p:ph type="body" sz="quarter" idx="21"/>
          </p:nvPr>
        </p:nvSpPr>
        <p:spPr>
          <a:xfrm>
            <a:off x="4914446" y="4075503"/>
            <a:ext cx="2477713" cy="718347"/>
          </a:xfrm>
        </p:spPr>
        <p:txBody>
          <a:bodyPr/>
          <a:lstStyle/>
          <a:p>
            <a:pPr algn="l"/>
            <a:r>
              <a:rPr lang="en-US" dirty="0"/>
              <a:t>CSS, or Cascading Style Sheets, offers a flexible way to style web content.</a:t>
            </a:r>
          </a:p>
        </p:txBody>
      </p:sp>
      <p:sp>
        <p:nvSpPr>
          <p:cNvPr id="2" name="Text Placeholder 1">
            <a:extLst>
              <a:ext uri="{FF2B5EF4-FFF2-40B4-BE49-F238E27FC236}">
                <a16:creationId xmlns:a16="http://schemas.microsoft.com/office/drawing/2014/main" id="{C5B8455C-CEA2-F7C8-E898-97C86849DC0E}"/>
              </a:ext>
            </a:extLst>
          </p:cNvPr>
          <p:cNvSpPr>
            <a:spLocks noGrp="1"/>
          </p:cNvSpPr>
          <p:nvPr>
            <p:ph type="body" sz="quarter" idx="19"/>
          </p:nvPr>
        </p:nvSpPr>
        <p:spPr>
          <a:xfrm>
            <a:off x="7995403" y="1894376"/>
            <a:ext cx="2847975" cy="3390899"/>
          </a:xfrm>
        </p:spPr>
        <p:txBody>
          <a:bodyPr/>
          <a:lstStyle/>
          <a:p>
            <a:r>
              <a:rPr lang="en-US" dirty="0"/>
              <a:t>NodeJS</a:t>
            </a:r>
          </a:p>
        </p:txBody>
      </p:sp>
      <p:sp>
        <p:nvSpPr>
          <p:cNvPr id="10" name="Text Placeholder 9">
            <a:extLst>
              <a:ext uri="{FF2B5EF4-FFF2-40B4-BE49-F238E27FC236}">
                <a16:creationId xmlns:a16="http://schemas.microsoft.com/office/drawing/2014/main" id="{C0563BBD-CFF8-BAAA-D1C5-C6AC7B376BCA}"/>
              </a:ext>
            </a:extLst>
          </p:cNvPr>
          <p:cNvSpPr>
            <a:spLocks noGrp="1"/>
          </p:cNvSpPr>
          <p:nvPr>
            <p:ph type="body" sz="quarter" idx="22"/>
          </p:nvPr>
        </p:nvSpPr>
        <p:spPr>
          <a:xfrm>
            <a:off x="8281450" y="3793637"/>
            <a:ext cx="2275880" cy="1491637"/>
          </a:xfrm>
        </p:spPr>
        <p:txBody>
          <a:bodyPr/>
          <a:lstStyle/>
          <a:p>
            <a:pPr lvl="0"/>
            <a:r>
              <a:rPr lang="en-US" dirty="0"/>
              <a:t>JavaScript often abbreviated as JS, is a programming language that is one of the core technologies of the World Wide Web, alongside HTML and CSS.</a:t>
            </a:r>
          </a:p>
        </p:txBody>
      </p:sp>
      <p:sp>
        <p:nvSpPr>
          <p:cNvPr id="6" name="Slide Number Placeholder 5">
            <a:extLst>
              <a:ext uri="{FF2B5EF4-FFF2-40B4-BE49-F238E27FC236}">
                <a16:creationId xmlns:a16="http://schemas.microsoft.com/office/drawing/2014/main" id="{6314DC98-ED35-A03F-CA2C-D54F23D0FD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a:t>
            </a:fld>
            <a:endParaRPr lang="en-US" dirty="0"/>
          </a:p>
        </p:txBody>
      </p:sp>
      <p:pic>
        <p:nvPicPr>
          <p:cNvPr id="18" name="Picture Placeholder 17">
            <a:extLst>
              <a:ext uri="{FF2B5EF4-FFF2-40B4-BE49-F238E27FC236}">
                <a16:creationId xmlns:a16="http://schemas.microsoft.com/office/drawing/2014/main" id="{F7983EB3-9F91-362B-0D74-C1357EAF5FE4}"/>
              </a:ext>
            </a:extLst>
          </p:cNvPr>
          <p:cNvPicPr>
            <a:picLocks noGrp="1" noChangeAspect="1"/>
          </p:cNvPicPr>
          <p:nvPr>
            <p:ph type="pic" sz="quarter" idx="23"/>
          </p:nvPr>
        </p:nvPicPr>
        <p:blipFill>
          <a:blip r:embed="rId2">
            <a:extLst>
              <a:ext uri="{BEBA8EAE-BF5A-486C-A8C5-ECC9F3942E4B}">
                <a14:imgProps xmlns:a14="http://schemas.microsoft.com/office/drawing/2010/main">
                  <a14:imgLayer r:embed="rId3">
                    <a14:imgEffect>
                      <a14:backgroundRemoval t="5778" b="93778" l="4000" r="93778">
                        <a14:foregroundMark x1="31552" y1="42916" x2="32444" y2="48444"/>
                        <a14:foregroundMark x1="33504" y1="36889" x2="36041" y2="36889"/>
                        <a14:foregroundMark x1="35111" y1="37333" x2="34031" y2="35352"/>
                        <a14:foregroundMark x1="58486" y1="34436" x2="62222" y2="34222"/>
                        <a14:foregroundMark x1="57271" y1="34505" x2="57420" y2="34496"/>
                        <a14:foregroundMark x1="59161" y1="37266" x2="68000" y2="38222"/>
                        <a14:foregroundMark x1="67556" y1="37778" x2="67967" y2="50128"/>
                        <a14:foregroundMark x1="66222" y1="46667" x2="66112" y2="47418"/>
                        <a14:foregroundMark x1="62336" y1="72180" x2="56889" y2="74222"/>
                        <a14:foregroundMark x1="58222" y1="73778" x2="48000" y2="76000"/>
                        <a14:foregroundMark x1="42222" y1="73333" x2="41593" y2="73288"/>
                        <a14:foregroundMark x1="33778" y1="45778" x2="34198" y2="49917"/>
                        <a14:foregroundMark x1="35554" y1="36177" x2="33633" y2="35409"/>
                        <a14:foregroundMark x1="38920" y1="88753" x2="39561" y2="89521"/>
                        <a14:foregroundMark x1="51967" y1="36649" x2="58222" y2="37333"/>
                        <a14:foregroundMark x1="33699" y1="34651" x2="50695" y2="36510"/>
                        <a14:foregroundMark x1="37619" y1="70926" x2="37778" y2="72000"/>
                        <a14:foregroundMark x1="36610" y1="64119" x2="36708" y2="64779"/>
                        <a14:foregroundMark x1="34222" y1="48000" x2="35549" y2="56958"/>
                        <a14:foregroundMark x1="67556" y1="47556" x2="67834" y2="62558"/>
                        <a14:foregroundMark x1="59556" y1="48000" x2="55556" y2="48889"/>
                        <a14:foregroundMark x1="48000" y1="49333" x2="53778" y2="49333"/>
                        <a14:foregroundMark x1="46667" y1="59556" x2="51556" y2="62222"/>
                        <a14:foregroundMark x1="38222" y1="58667" x2="41778" y2="58222"/>
                        <a14:foregroundMark x1="41333" y1="57778" x2="49333" y2="58222"/>
                        <a14:foregroundMark x1="8889" y1="48000" x2="8889" y2="58222"/>
                        <a14:foregroundMark x1="8444" y1="40000" x2="8444" y2="52889"/>
                        <a14:foregroundMark x1="4444" y1="46222" x2="7111" y2="56000"/>
                        <a14:foregroundMark x1="36000" y1="94222" x2="54222" y2="92000"/>
                        <a14:foregroundMark x1="51556" y1="93778" x2="66667" y2="92000"/>
                        <a14:foregroundMark x1="67111" y1="90222" x2="76000" y2="84000"/>
                        <a14:foregroundMark x1="92000" y1="58222" x2="76000" y2="88000"/>
                        <a14:foregroundMark x1="91556" y1="36000" x2="91556" y2="62222"/>
                        <a14:foregroundMark x1="82222" y1="23556" x2="88889" y2="40444"/>
                        <a14:foregroundMark x1="90667" y1="32444" x2="94222" y2="58222"/>
                        <a14:foregroundMark x1="51736" y1="9485" x2="52444" y2="9333"/>
                        <a14:foregroundMark x1="27556" y1="14667" x2="38791" y2="12260"/>
                        <a14:foregroundMark x1="34222" y1="6667" x2="59556" y2="6667"/>
                        <a14:foregroundMark x1="74452" y1="14280" x2="79556" y2="15556"/>
                        <a14:foregroundMark x1="68188" y1="12714" x2="72129" y2="13699"/>
                        <a14:foregroundMark x1="38667" y1="5778" x2="58222" y2="5778"/>
                        <a14:foregroundMark x1="33333" y1="20000" x2="33492" y2="20847"/>
                        <a14:foregroundMark x1="52641" y1="25748" x2="52889" y2="27111"/>
                        <a14:foregroundMark x1="62547" y1="21863" x2="62222" y2="20889"/>
                        <a14:foregroundMark x1="62222" y1="21778" x2="62332" y2="21998"/>
                        <a14:foregroundMark x1="44000" y1="21778" x2="46667" y2="21333"/>
                        <a14:foregroundMark x1="63067" y1="21421" x2="63111" y2="20889"/>
                        <a14:foregroundMark x1="61999" y1="20666" x2="62898" y2="21565"/>
                        <a14:backgroundMark x1="66783" y1="28887" x2="72295" y2="28403"/>
                        <a14:backgroundMark x1="65754" y1="28977" x2="66563" y2="28906"/>
                        <a14:backgroundMark x1="65427" y1="29006" x2="65700" y2="28982"/>
                        <a14:backgroundMark x1="77948" y1="38459" x2="80160" y2="60307"/>
                        <a14:backgroundMark x1="32182" y1="27572" x2="32149" y2="28130"/>
                        <a14:backgroundMark x1="31806" y1="27641" x2="31819" y2="27998"/>
                        <a14:backgroundMark x1="21528" y1="44870" x2="21645" y2="53385"/>
                        <a14:backgroundMark x1="93682" y1="75043" x2="93778" y2="75111"/>
                        <a14:backgroundMark x1="57336" y1="51297" x2="58197" y2="52554"/>
                        <a14:backgroundMark x1="72507" y1="25245" x2="74405" y2="26495"/>
                        <a14:backgroundMark x1="56444" y1="14667" x2="61040" y2="17693"/>
                        <a14:backgroundMark x1="60551" y1="16177" x2="62004" y2="16415"/>
                        <a14:backgroundMark x1="53474" y1="15015" x2="60521" y2="16172"/>
                        <a14:backgroundMark x1="24329" y1="25729" x2="18667" y2="28889"/>
                        <a14:backgroundMark x1="25563" y1="28541" x2="17893" y2="43334"/>
                        <a14:backgroundMark x1="19111" y1="39111" x2="21333" y2="62667"/>
                        <a14:backgroundMark x1="17667" y1="58222" x2="23111" y2="64444"/>
                        <a14:backgroundMark x1="23111" y1="74667" x2="43111" y2="84000"/>
                        <a14:backgroundMark x1="44000" y1="83556" x2="50074" y2="84957"/>
                        <a14:backgroundMark x1="82107" y1="56033" x2="81333" y2="56889"/>
                        <a14:backgroundMark x1="79427" y1="42207" x2="81778" y2="54222"/>
                        <a14:backgroundMark x1="71797" y1="27374" x2="74550" y2="29851"/>
                        <a14:backgroundMark x1="70667" y1="62222" x2="72202" y2="75118"/>
                        <a14:backgroundMark x1="58222" y1="59111" x2="58222" y2="66667"/>
                        <a14:backgroundMark x1="24444" y1="32000" x2="23556" y2="42222"/>
                        <a14:backgroundMark x1="48918" y1="17424" x2="51111" y2="17333"/>
                        <a14:backgroundMark x1="40444" y1="17778" x2="46448" y2="17528"/>
                        <a14:backgroundMark x1="48971" y1="17333" x2="59111" y2="17333"/>
                        <a14:backgroundMark x1="35111" y1="18222" x2="44000" y2="17778"/>
                        <a14:backgroundMark x1="27556" y1="24889" x2="28444" y2="29778"/>
                        <a14:backgroundMark x1="61729" y1="17778" x2="62142" y2="17778"/>
                        <a14:backgroundMark x1="56000" y1="17778" x2="61674" y2="17778"/>
                        <a14:backgroundMark x1="54222" y1="29333" x2="56000" y2="28444"/>
                        <a14:backgroundMark x1="55556" y1="28889" x2="54222" y2="28444"/>
                        <a14:backgroundMark x1="56000" y1="16444" x2="63556" y2="18667"/>
                        <a14:backgroundMark x1="67111" y1="20889" x2="69778" y2="24000"/>
                        <a14:backgroundMark x1="65778" y1="19111" x2="69333" y2="22222"/>
                      </a14:backgroundRemoval>
                    </a14:imgEffect>
                  </a14:imgLayer>
                </a14:imgProps>
              </a:ext>
            </a:extLst>
          </a:blip>
          <a:srcRect t="4502" b="4502"/>
          <a:stretch>
            <a:fillRect/>
          </a:stretch>
        </p:blipFill>
        <p:spPr/>
      </p:pic>
      <p:pic>
        <p:nvPicPr>
          <p:cNvPr id="22" name="Picture Placeholder 21">
            <a:extLst>
              <a:ext uri="{FF2B5EF4-FFF2-40B4-BE49-F238E27FC236}">
                <a16:creationId xmlns:a16="http://schemas.microsoft.com/office/drawing/2014/main" id="{DE65D5A4-A86E-210C-416B-64CEDF35C694}"/>
              </a:ext>
            </a:extLst>
          </p:cNvPr>
          <p:cNvPicPr>
            <a:picLocks noGrp="1" noChangeAspect="1"/>
          </p:cNvPicPr>
          <p:nvPr>
            <p:ph type="pic" sz="quarter" idx="24"/>
          </p:nvPr>
        </p:nvPicPr>
        <p:blipFill>
          <a:blip r:embed="rId4">
            <a:extLst>
              <a:ext uri="{BEBA8EAE-BF5A-486C-A8C5-ECC9F3942E4B}">
                <a14:imgProps xmlns:a14="http://schemas.microsoft.com/office/drawing/2010/main">
                  <a14:imgLayer r:embed="rId5">
                    <a14:imgEffect>
                      <a14:backgroundRemoval t="3371" b="98876" l="3226" r="95699">
                        <a14:foregroundMark x1="34261" y1="40449" x2="33333" y2="40449"/>
                        <a14:foregroundMark x1="30712" y1="10921" x2="29567" y2="11519"/>
                        <a14:foregroundMark x1="14526" y1="21328" x2="8602" y2="33708"/>
                        <a14:foregroundMark x1="7527" y1="34831" x2="5376" y2="49438"/>
                        <a14:foregroundMark x1="39049" y1="6988" x2="52157" y2="3766"/>
                        <a14:foregroundMark x1="88075" y1="27702" x2="95699" y2="40449"/>
                        <a14:foregroundMark x1="80645" y1="87640" x2="70968" y2="94382"/>
                        <a14:foregroundMark x1="34409" y1="96629" x2="41935" y2="98876"/>
                        <a14:foregroundMark x1="43011" y1="17978" x2="42940" y2="18496"/>
                        <a14:foregroundMark x1="61290" y1="19101" x2="60215" y2="23596"/>
                        <a14:foregroundMark x1="50538" y1="19101" x2="49462" y2="19101"/>
                        <a14:backgroundMark x1="30108" y1="21348" x2="21505" y2="28090"/>
                        <a14:backgroundMark x1="30240" y1="19408" x2="26882" y2="25843"/>
                        <a14:backgroundMark x1="33333" y1="13483" x2="32992" y2="14137"/>
                        <a14:backgroundMark x1="47114" y1="13483" x2="64516" y2="13483"/>
                        <a14:backgroundMark x1="70968" y1="22472" x2="82796" y2="32584"/>
                        <a14:backgroundMark x1="69892" y1="23596" x2="78495" y2="28090"/>
                        <a14:backgroundMark x1="66667" y1="21348" x2="75269" y2="28090"/>
                        <a14:backgroundMark x1="25806" y1="21348" x2="34409" y2="16854"/>
                        <a14:backgroundMark x1="39785" y1="44944" x2="49462" y2="44944"/>
                        <a14:backgroundMark x1="51613" y1="47191" x2="60215" y2="48315"/>
                      </a14:backgroundRemoval>
                    </a14:imgEffect>
                  </a14:imgLayer>
                </a14:imgProps>
              </a:ext>
            </a:extLst>
          </a:blip>
          <a:srcRect t="2532" b="2532"/>
          <a:stretch>
            <a:fillRect/>
          </a:stretch>
        </p:blipFill>
        <p:spPr>
          <a:xfrm>
            <a:off x="5476240" y="2719489"/>
            <a:ext cx="1239520" cy="1068861"/>
          </a:xfrm>
        </p:spPr>
      </p:pic>
      <p:pic>
        <p:nvPicPr>
          <p:cNvPr id="26" name="Picture Placeholder 25">
            <a:extLst>
              <a:ext uri="{FF2B5EF4-FFF2-40B4-BE49-F238E27FC236}">
                <a16:creationId xmlns:a16="http://schemas.microsoft.com/office/drawing/2014/main" id="{C5ED0C1F-5BDC-A6F7-A2A7-E351300BADC9}"/>
              </a:ext>
            </a:extLst>
          </p:cNvPr>
          <p:cNvPicPr>
            <a:picLocks noGrp="1" noChangeAspect="1"/>
          </p:cNvPicPr>
          <p:nvPr>
            <p:ph type="pic" sz="quarter" idx="25"/>
          </p:nvPr>
        </p:nvPicPr>
        <p:blipFill>
          <a:blip r:embed="rId6">
            <a:extLst>
              <a:ext uri="{BEBA8EAE-BF5A-486C-A8C5-ECC9F3942E4B}">
                <a14:imgProps xmlns:a14="http://schemas.microsoft.com/office/drawing/2010/main">
                  <a14:imgLayer r:embed="rId7">
                    <a14:imgEffect>
                      <a14:backgroundRemoval t="2128" b="93617" l="5435" r="96739">
                        <a14:foregroundMark x1="5435" y1="39362" x2="5435" y2="48936"/>
                        <a14:foregroundMark x1="20652" y1="86170" x2="36957" y2="91489"/>
                        <a14:foregroundMark x1="40702" y1="5830" x2="42269" y2="5191"/>
                        <a14:foregroundMark x1="89130" y1="21277" x2="94565" y2="34043"/>
                        <a14:foregroundMark x1="94565" y1="35106" x2="97826" y2="54255"/>
                        <a14:foregroundMark x1="90217" y1="71277" x2="80435" y2="82979"/>
                        <a14:foregroundMark x1="36957" y1="93617" x2="64130" y2="93617"/>
                        <a14:foregroundMark x1="53397" y1="46039" x2="56615" y2="46371"/>
                        <a14:foregroundMark x1="46739" y1="18085" x2="46739" y2="20213"/>
                        <a14:foregroundMark x1="56522" y1="17021" x2="54348" y2="18085"/>
                        <a14:backgroundMark x1="44565" y1="43617" x2="54348" y2="44681"/>
                        <a14:backgroundMark x1="38043" y1="43617" x2="44565" y2="43617"/>
                        <a14:backgroundMark x1="57609" y1="44681" x2="64130" y2="43617"/>
                        <a14:backgroundMark x1="40217" y1="13830" x2="35870" y2="18085"/>
                        <a14:backgroundMark x1="41304" y1="14894" x2="38043" y2="17021"/>
                        <a14:backgroundMark x1="36957" y1="13830" x2="48913" y2="12766"/>
                        <a14:backgroundMark x1="43478" y1="13830" x2="42665" y2="17808"/>
                        <a14:backgroundMark x1="30435" y1="20213" x2="23913" y2="25532"/>
                        <a14:backgroundMark x1="30435" y1="20213" x2="29348" y2="21277"/>
                        <a14:backgroundMark x1="34783" y1="15957" x2="32609" y2="18085"/>
                        <a14:backgroundMark x1="38043" y1="12766" x2="33515" y2="18085"/>
                        <a14:backgroundMark x1="41304" y1="13830" x2="37827" y2="18085"/>
                        <a14:backgroundMark x1="45652" y1="11702" x2="36957" y2="14894"/>
                        <a14:backgroundMark x1="39130" y1="12766" x2="33696" y2="14894"/>
                        <a14:backgroundMark x1="38043" y1="13830" x2="39130" y2="15957"/>
                        <a14:backgroundMark x1="41304" y1="14894" x2="41304" y2="18085"/>
                        <a14:backgroundMark x1="52110" y1="12240" x2="57609" y2="11702"/>
                        <a14:backgroundMark x1="46739" y1="12766" x2="49216" y2="12524"/>
                        <a14:backgroundMark x1="55435" y1="13830" x2="65217" y2="13830"/>
                      </a14:backgroundRemoval>
                    </a14:imgEffect>
                  </a14:imgLayer>
                </a14:imgProps>
              </a:ext>
            </a:extLst>
          </a:blip>
          <a:srcRect t="5470" b="5470"/>
          <a:stretch>
            <a:fillRect/>
          </a:stretch>
        </p:blipFill>
        <p:spPr>
          <a:xfrm>
            <a:off x="8916470" y="2833688"/>
            <a:ext cx="1005840" cy="914400"/>
          </a:xfrm>
        </p:spPr>
      </p:pic>
      <p:pic>
        <p:nvPicPr>
          <p:cNvPr id="12" name="Picture 11">
            <a:extLst>
              <a:ext uri="{FF2B5EF4-FFF2-40B4-BE49-F238E27FC236}">
                <a16:creationId xmlns:a16="http://schemas.microsoft.com/office/drawing/2014/main" id="{6A5CB38A-C02B-52E8-9F4D-EB1F478ACF1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spTree>
    <p:extLst>
      <p:ext uri="{BB962C8B-B14F-4D97-AF65-F5344CB8AC3E}">
        <p14:creationId xmlns:p14="http://schemas.microsoft.com/office/powerpoint/2010/main" val="212903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E0F2054-FE7E-B49A-E17F-5DE1864D8F76}"/>
              </a:ext>
            </a:extLst>
          </p:cNvPr>
          <p:cNvSpPr>
            <a:spLocks noGrp="1"/>
          </p:cNvSpPr>
          <p:nvPr>
            <p:ph type="ctrTitle"/>
          </p:nvPr>
        </p:nvSpPr>
        <p:spPr>
          <a:xfrm>
            <a:off x="2153265" y="320040"/>
            <a:ext cx="3667432" cy="682850"/>
          </a:xfrm>
        </p:spPr>
        <p:txBody>
          <a:bodyPr>
            <a:noAutofit/>
          </a:bodyPr>
          <a:lstStyle/>
          <a:p>
            <a:r>
              <a:rPr lang="en-US" sz="4400" dirty="0">
                <a:solidFill>
                  <a:schemeClr val="tx2"/>
                </a:solidFill>
              </a:rPr>
              <a:t>Key Features</a:t>
            </a:r>
          </a:p>
        </p:txBody>
      </p:sp>
      <p:sp>
        <p:nvSpPr>
          <p:cNvPr id="12" name="Text Placeholder 11">
            <a:extLst>
              <a:ext uri="{FF2B5EF4-FFF2-40B4-BE49-F238E27FC236}">
                <a16:creationId xmlns:a16="http://schemas.microsoft.com/office/drawing/2014/main" id="{8CBC01B8-FB52-27EE-1CD6-0180333CE55A}"/>
              </a:ext>
            </a:extLst>
          </p:cNvPr>
          <p:cNvSpPr>
            <a:spLocks noGrp="1"/>
          </p:cNvSpPr>
          <p:nvPr>
            <p:ph type="body" sz="quarter" idx="16"/>
          </p:nvPr>
        </p:nvSpPr>
        <p:spPr>
          <a:xfrm>
            <a:off x="796322" y="1327356"/>
            <a:ext cx="5797518" cy="2979174"/>
          </a:xfrm>
        </p:spPr>
        <p:txBody>
          <a:bodyPr>
            <a:noAutofit/>
          </a:bodyPr>
          <a:lstStyle/>
          <a:p>
            <a:pPr marL="342900" indent="-342900">
              <a:buFont typeface="+mj-lt"/>
              <a:buAutoNum type="arabicPeriod"/>
            </a:pPr>
            <a:r>
              <a:rPr lang="en-US" sz="1500" dirty="0"/>
              <a:t>In this website user can easily access all their desired recipes.</a:t>
            </a:r>
          </a:p>
          <a:p>
            <a:pPr marL="342900" indent="-342900">
              <a:buAutoNum type="arabicPeriod"/>
            </a:pPr>
            <a:r>
              <a:rPr lang="en-US" sz="1500" dirty="0"/>
              <a:t> All the ingredients are mentioned in a systematic manner along with the required quantities.</a:t>
            </a:r>
          </a:p>
          <a:p>
            <a:pPr marL="342900" indent="-342900">
              <a:buAutoNum type="arabicPeriod"/>
            </a:pPr>
            <a:r>
              <a:rPr lang="en-US" sz="1500" dirty="0"/>
              <a:t>This site includes both veg as well as non veg items for all type of eaters.</a:t>
            </a:r>
          </a:p>
          <a:p>
            <a:pPr marL="342900" indent="-342900">
              <a:buAutoNum type="arabicPeriod"/>
            </a:pPr>
            <a:r>
              <a:rPr lang="en-US" sz="1500" dirty="0"/>
              <a:t>Also keeping in today's diet world we have many salads and other healthy recipes.</a:t>
            </a:r>
          </a:p>
        </p:txBody>
      </p:sp>
      <p:sp>
        <p:nvSpPr>
          <p:cNvPr id="6" name="Slide Number Placeholder 5">
            <a:extLst>
              <a:ext uri="{FF2B5EF4-FFF2-40B4-BE49-F238E27FC236}">
                <a16:creationId xmlns:a16="http://schemas.microsoft.com/office/drawing/2014/main" id="{B5768C54-1820-3B00-1C96-88D7349FD78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a:t>
            </a:fld>
            <a:endParaRPr lang="en-US" dirty="0"/>
          </a:p>
        </p:txBody>
      </p:sp>
      <p:grpSp>
        <p:nvGrpSpPr>
          <p:cNvPr id="2" name="Group 1">
            <a:extLst>
              <a:ext uri="{FF2B5EF4-FFF2-40B4-BE49-F238E27FC236}">
                <a16:creationId xmlns:a16="http://schemas.microsoft.com/office/drawing/2014/main" id="{CC1EF105-497F-4EFD-8E5D-D4573ED81310}"/>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3" name="Graphic 12">
              <a:extLst>
                <a:ext uri="{FF2B5EF4-FFF2-40B4-BE49-F238E27FC236}">
                  <a16:creationId xmlns:a16="http://schemas.microsoft.com/office/drawing/2014/main" id="{2F08D551-B30D-FCB1-C8B2-0160EC53095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5" name="Freeform: Shape 14">
              <a:extLst>
                <a:ext uri="{FF2B5EF4-FFF2-40B4-BE49-F238E27FC236}">
                  <a16:creationId xmlns:a16="http://schemas.microsoft.com/office/drawing/2014/main" id="{F5AA2D64-53A7-BC77-FBA2-EC723D311450}"/>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9" name="Picture Placeholder 8">
            <a:extLst>
              <a:ext uri="{FF2B5EF4-FFF2-40B4-BE49-F238E27FC236}">
                <a16:creationId xmlns:a16="http://schemas.microsoft.com/office/drawing/2014/main" id="{50720DE0-C503-D622-F7B6-28D6FE1256B2}"/>
              </a:ext>
            </a:extLst>
          </p:cNvPr>
          <p:cNvPicPr>
            <a:picLocks noGrp="1" noChangeAspect="1"/>
          </p:cNvPicPr>
          <p:nvPr>
            <p:ph type="pic" sz="quarter" idx="11"/>
          </p:nvPr>
        </p:nvPicPr>
        <p:blipFill>
          <a:blip r:embed="rId4"/>
          <a:srcRect l="30768" r="30768"/>
          <a:stretch>
            <a:fillRect/>
          </a:stretch>
        </p:blipFill>
        <p:spPr>
          <a:xfrm flipH="1">
            <a:off x="7747818" y="1"/>
            <a:ext cx="4440693" cy="6858000"/>
          </a:xfrm>
        </p:spPr>
      </p:pic>
      <p:pic>
        <p:nvPicPr>
          <p:cNvPr id="4" name="Picture 3">
            <a:extLst>
              <a:ext uri="{FF2B5EF4-FFF2-40B4-BE49-F238E27FC236}">
                <a16:creationId xmlns:a16="http://schemas.microsoft.com/office/drawing/2014/main" id="{0A587454-0B4B-8697-6858-91D114425BC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072317" y="-2818"/>
            <a:ext cx="2177327" cy="761164"/>
          </a:xfrm>
          <a:prstGeom prst="rect">
            <a:avLst/>
          </a:prstGeom>
        </p:spPr>
      </p:pic>
    </p:spTree>
    <p:extLst>
      <p:ext uri="{BB962C8B-B14F-4D97-AF65-F5344CB8AC3E}">
        <p14:creationId xmlns:p14="http://schemas.microsoft.com/office/powerpoint/2010/main" val="2581217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5C151-018A-9DDB-4500-C87726C43C16}"/>
              </a:ext>
            </a:extLst>
          </p:cNvPr>
          <p:cNvSpPr>
            <a:spLocks noGrp="1"/>
          </p:cNvSpPr>
          <p:nvPr>
            <p:ph type="ctrTitle"/>
          </p:nvPr>
        </p:nvSpPr>
        <p:spPr>
          <a:xfrm>
            <a:off x="639006" y="2635044"/>
            <a:ext cx="6391059" cy="639097"/>
          </a:xfrm>
        </p:spPr>
        <p:txBody>
          <a:bodyPr>
            <a:noAutofit/>
          </a:bodyPr>
          <a:lstStyle/>
          <a:p>
            <a:pPr algn="ctr"/>
            <a:r>
              <a:rPr lang="en-IN" sz="9600" dirty="0">
                <a:solidFill>
                  <a:schemeClr val="tx2"/>
                </a:solidFill>
              </a:rPr>
              <a:t>Project Highlights</a:t>
            </a:r>
          </a:p>
        </p:txBody>
      </p:sp>
      <p:sp>
        <p:nvSpPr>
          <p:cNvPr id="6" name="Slide Number Placeholder 5">
            <a:extLst>
              <a:ext uri="{FF2B5EF4-FFF2-40B4-BE49-F238E27FC236}">
                <a16:creationId xmlns:a16="http://schemas.microsoft.com/office/drawing/2014/main" id="{9E4489B5-66F2-A662-EEE9-772DC83A1284}"/>
              </a:ext>
            </a:extLst>
          </p:cNvPr>
          <p:cNvSpPr>
            <a:spLocks noGrp="1"/>
          </p:cNvSpPr>
          <p:nvPr>
            <p:ph type="sldNum" sz="quarter" idx="4"/>
          </p:nvPr>
        </p:nvSpPr>
        <p:spPr/>
        <p:txBody>
          <a:bodyPr/>
          <a:lstStyle/>
          <a:p>
            <a:fld id="{3A98EE3D-8CD1-4C3F-BD1C-C98C9596463C}" type="slidenum">
              <a:rPr lang="en-US" smtClean="0"/>
              <a:pPr/>
              <a:t>7</a:t>
            </a:fld>
            <a:endParaRPr lang="en-US" dirty="0"/>
          </a:p>
        </p:txBody>
      </p:sp>
    </p:spTree>
    <p:extLst>
      <p:ext uri="{BB962C8B-B14F-4D97-AF65-F5344CB8AC3E}">
        <p14:creationId xmlns:p14="http://schemas.microsoft.com/office/powerpoint/2010/main" val="21836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HTML</a:t>
            </a:r>
          </a:p>
        </p:txBody>
      </p:sp>
      <p:pic>
        <p:nvPicPr>
          <p:cNvPr id="4" name="Content Placeholder 3">
            <a:extLst>
              <a:ext uri="{FF2B5EF4-FFF2-40B4-BE49-F238E27FC236}">
                <a16:creationId xmlns:a16="http://schemas.microsoft.com/office/drawing/2014/main" id="{8D0D4FF6-145C-9E7A-3217-ACD112482FCB}"/>
              </a:ext>
            </a:extLst>
          </p:cNvPr>
          <p:cNvPicPr>
            <a:picLocks noGrp="1" noChangeAspect="1"/>
          </p:cNvPicPr>
          <p:nvPr>
            <p:ph sz="quarter" idx="17"/>
          </p:nvPr>
        </p:nvPicPr>
        <p:blipFill>
          <a:blip r:embed="rId2"/>
          <a:stretch>
            <a:fillRect/>
          </a:stretch>
        </p:blipFill>
        <p:spPr>
          <a:xfrm>
            <a:off x="88490" y="1150374"/>
            <a:ext cx="5938684" cy="4719484"/>
          </a:xfr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8</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pic>
        <p:nvPicPr>
          <p:cNvPr id="11" name="Picture 10">
            <a:extLst>
              <a:ext uri="{FF2B5EF4-FFF2-40B4-BE49-F238E27FC236}">
                <a16:creationId xmlns:a16="http://schemas.microsoft.com/office/drawing/2014/main" id="{A1FBEA4C-21D9-9B23-E585-8DF645C6B052}"/>
              </a:ext>
            </a:extLst>
          </p:cNvPr>
          <p:cNvPicPr>
            <a:picLocks noChangeAspect="1"/>
          </p:cNvPicPr>
          <p:nvPr/>
        </p:nvPicPr>
        <p:blipFill>
          <a:blip r:embed="rId5"/>
          <a:stretch>
            <a:fillRect/>
          </a:stretch>
        </p:blipFill>
        <p:spPr>
          <a:xfrm>
            <a:off x="6469626" y="1150374"/>
            <a:ext cx="5476566" cy="4650658"/>
          </a:xfrm>
          <a:prstGeom prst="rect">
            <a:avLst/>
          </a:prstGeom>
        </p:spPr>
      </p:pic>
    </p:spTree>
    <p:extLst>
      <p:ext uri="{BB962C8B-B14F-4D97-AF65-F5344CB8AC3E}">
        <p14:creationId xmlns:p14="http://schemas.microsoft.com/office/powerpoint/2010/main" val="1261003714"/>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35651" y="324956"/>
            <a:ext cx="6732237" cy="663186"/>
          </a:xfrm>
        </p:spPr>
        <p:txBody>
          <a:bodyPr>
            <a:normAutofit fontScale="90000"/>
          </a:bodyPr>
          <a:lstStyle/>
          <a:p>
            <a:r>
              <a:rPr lang="en-US" sz="4800" dirty="0">
                <a:solidFill>
                  <a:schemeClr val="tx2"/>
                </a:solidFill>
              </a:rPr>
              <a:t>                              HTML</a:t>
            </a:r>
          </a:p>
        </p:txBody>
      </p:sp>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9</a:t>
            </a:fld>
            <a:endParaRPr lang="en-US" dirty="0"/>
          </a:p>
        </p:txBody>
      </p:sp>
      <p:pic>
        <p:nvPicPr>
          <p:cNvPr id="7" name="Picture 6">
            <a:extLst>
              <a:ext uri="{FF2B5EF4-FFF2-40B4-BE49-F238E27FC236}">
                <a16:creationId xmlns:a16="http://schemas.microsoft.com/office/drawing/2014/main" id="{4E39C9F0-6576-759B-0514-1934D064D0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83" b="95745" l="0" r="97917">
                        <a14:foregroundMark x1="13496" y1="46969" x2="14016" y2="52748"/>
                        <a14:foregroundMark x1="34715" y1="21543" x2="37500" y2="21277"/>
                        <a14:foregroundMark x1="37645" y1="53051" x2="55556" y2="63830"/>
                        <a14:foregroundMark x1="29392" y1="48084" x2="33841" y2="50762"/>
                        <a14:foregroundMark x1="22222" y1="74468" x2="37500" y2="80851"/>
                        <a14:foregroundMark x1="18396" y1="81581" x2="36806" y2="85106"/>
                        <a14:foregroundMark x1="18304" y1="81678" x2="21528" y2="89362"/>
                        <a14:foregroundMark x1="16153" y1="93617" x2="29861" y2="93617"/>
                        <a14:foregroundMark x1="88194" y1="19149" x2="90278" y2="65957"/>
                        <a14:foregroundMark x1="84722" y1="14894" x2="84081" y2="15237"/>
                        <a14:foregroundMark x1="85918" y1="6399" x2="86111" y2="6383"/>
                        <a14:foregroundMark x1="86111" y1="6383" x2="86301" y2="6383"/>
                        <a14:foregroundMark x1="29999" y1="32268" x2="22559" y2="32919"/>
                        <a14:foregroundMark x1="36806" y1="12766" x2="22222" y2="14894"/>
                        <a14:backgroundMark x1="58333" y1="2128" x2="86806" y2="2128"/>
                        <a14:backgroundMark x1="89583" y1="2128" x2="85417" y2="2128"/>
                        <a14:backgroundMark x1="9722" y1="93617" x2="9722" y2="93617"/>
                        <a14:backgroundMark x1="6250" y1="97872" x2="1389" y2="97872"/>
                        <a14:backgroundMark x1="9028" y1="95745" x2="1389" y2="97872"/>
                        <a14:backgroundMark x1="4167" y1="8511" x2="4319" y2="8511"/>
                        <a14:backgroundMark x1="7639" y1="31915" x2="8333" y2="48936"/>
                        <a14:backgroundMark x1="1389" y1="91489" x2="1389" y2="95745"/>
                        <a14:backgroundMark x1="95833" y1="93617" x2="95833" y2="93617"/>
                        <a14:backgroundMark x1="97917" y1="97872" x2="97917" y2="97872"/>
                        <a14:backgroundMark x1="97917" y1="95745" x2="97917" y2="95745"/>
                        <a14:backgroundMark x1="94444" y1="91489" x2="95833" y2="97872"/>
                        <a14:backgroundMark x1="96528" y1="97872" x2="96528" y2="97872"/>
                        <a14:backgroundMark x1="97917" y1="95745" x2="97917" y2="97872"/>
                        <a14:backgroundMark x1="0" y1="95745" x2="0" y2="95745"/>
                        <a14:backgroundMark x1="694" y1="97872" x2="694" y2="97872"/>
                        <a14:backgroundMark x1="1389" y1="93617" x2="694" y2="97872"/>
                        <a14:backgroundMark x1="1389" y1="82979" x2="694" y2="97872"/>
                        <a14:backgroundMark x1="3472" y1="63830" x2="6944" y2="93617"/>
                      </a14:backgroundRemoval>
                    </a14:imgEffect>
                  </a14:imgLayer>
                </a14:imgProps>
              </a:ext>
            </a:extLst>
          </a:blip>
          <a:stretch>
            <a:fillRect/>
          </a:stretch>
        </p:blipFill>
        <p:spPr>
          <a:xfrm>
            <a:off x="10116273" y="0"/>
            <a:ext cx="2177327" cy="761164"/>
          </a:xfrm>
          <a:prstGeom prst="rect">
            <a:avLst/>
          </a:prstGeom>
        </p:spPr>
      </p:pic>
      <p:pic>
        <p:nvPicPr>
          <p:cNvPr id="8" name="Content Placeholder 7">
            <a:extLst>
              <a:ext uri="{FF2B5EF4-FFF2-40B4-BE49-F238E27FC236}">
                <a16:creationId xmlns:a16="http://schemas.microsoft.com/office/drawing/2014/main" id="{815FB22B-A88D-31E1-6160-572B9639B1BE}"/>
              </a:ext>
            </a:extLst>
          </p:cNvPr>
          <p:cNvPicPr>
            <a:picLocks noGrp="1" noChangeAspect="1"/>
          </p:cNvPicPr>
          <p:nvPr>
            <p:ph sz="quarter" idx="17"/>
          </p:nvPr>
        </p:nvPicPr>
        <p:blipFill>
          <a:blip r:embed="rId4"/>
          <a:stretch>
            <a:fillRect/>
          </a:stretch>
        </p:blipFill>
        <p:spPr>
          <a:xfrm>
            <a:off x="88491" y="1671484"/>
            <a:ext cx="5480295" cy="4206334"/>
          </a:xfrm>
        </p:spPr>
      </p:pic>
      <p:pic>
        <p:nvPicPr>
          <p:cNvPr id="10" name="Picture 9">
            <a:extLst>
              <a:ext uri="{FF2B5EF4-FFF2-40B4-BE49-F238E27FC236}">
                <a16:creationId xmlns:a16="http://schemas.microsoft.com/office/drawing/2014/main" id="{5D2E2431-E263-DC1B-1947-87ABE6AB2212}"/>
              </a:ext>
            </a:extLst>
          </p:cNvPr>
          <p:cNvPicPr>
            <a:picLocks noChangeAspect="1"/>
          </p:cNvPicPr>
          <p:nvPr/>
        </p:nvPicPr>
        <p:blipFill>
          <a:blip r:embed="rId5"/>
          <a:stretch>
            <a:fillRect/>
          </a:stretch>
        </p:blipFill>
        <p:spPr>
          <a:xfrm>
            <a:off x="5830529" y="1671484"/>
            <a:ext cx="6358520" cy="4155431"/>
          </a:xfrm>
          <a:prstGeom prst="rect">
            <a:avLst/>
          </a:prstGeom>
        </p:spPr>
      </p:pic>
    </p:spTree>
    <p:extLst>
      <p:ext uri="{BB962C8B-B14F-4D97-AF65-F5344CB8AC3E}">
        <p14:creationId xmlns:p14="http://schemas.microsoft.com/office/powerpoint/2010/main" val="1511916113"/>
      </p:ext>
    </p:extLst>
  </p:cSld>
  <p:clrMapOvr>
    <a:masterClrMapping/>
  </p:clrMapOvr>
  <p:transition spd="slow">
    <p:wheel spokes="1"/>
  </p:transition>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A784F2EB-8377-40E2-878D-F359E4F7734D}" vid="{87F4C17B-0668-4D7F-80F5-6507D8EFBB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15CCAF-B227-4420-8A82-899C4EC33714}">
  <ds:schemaRefs>
    <ds:schemaRef ds:uri="http://schemas.microsoft.com/office/infopath/2007/PartnerControls"/>
    <ds:schemaRef ds:uri="http://schemas.microsoft.com/office/2006/documentManagement/types"/>
    <ds:schemaRef ds:uri="http://schemas.microsoft.com/sharepoint/v3"/>
    <ds:schemaRef ds:uri="http://schemas.openxmlformats.org/package/2006/metadata/core-properties"/>
    <ds:schemaRef ds:uri="http://www.w3.org/XML/1998/namespace"/>
    <ds:schemaRef ds:uri="http://purl.org/dc/dcmitype/"/>
    <ds:schemaRef ds:uri="http://purl.org/dc/terms/"/>
    <ds:schemaRef ds:uri="230e9df3-be65-4c73-a93b-d1236ebd677e"/>
    <ds:schemaRef ds:uri="http://purl.org/dc/elements/1.1/"/>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89BB42C3-98F0-4E09-AE96-62EE07CAC5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9EAE05-2D90-4440-A098-2E114DBDB54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574</Words>
  <Application>Microsoft Office PowerPoint</Application>
  <PresentationFormat>Widescreen</PresentationFormat>
  <Paragraphs>91</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Book Antiqua</vt:lpstr>
      <vt:lpstr>Calibri</vt:lpstr>
      <vt:lpstr>Century Gothic</vt:lpstr>
      <vt:lpstr>Courier New</vt:lpstr>
      <vt:lpstr>Wingdings</vt:lpstr>
      <vt:lpstr>Custom</vt:lpstr>
      <vt:lpstr>Front End Engineering  Project</vt:lpstr>
      <vt:lpstr>Table of Contents</vt:lpstr>
      <vt:lpstr>Introduction</vt:lpstr>
      <vt:lpstr>Problem Statement</vt:lpstr>
      <vt:lpstr>Technical Details</vt:lpstr>
      <vt:lpstr>Key Features</vt:lpstr>
      <vt:lpstr>Project Highlights</vt:lpstr>
      <vt:lpstr>                              HTML</vt:lpstr>
      <vt:lpstr>                              HTML</vt:lpstr>
      <vt:lpstr>                              HTML</vt:lpstr>
      <vt:lpstr>                              HTML</vt:lpstr>
      <vt:lpstr>                              HTML</vt:lpstr>
      <vt:lpstr>                              CSS</vt:lpstr>
      <vt:lpstr>                              CSS</vt:lpstr>
      <vt:lpstr>                              CSS</vt:lpstr>
      <vt:lpstr>                              CSS</vt:lpstr>
      <vt:lpstr>                              CSS</vt:lpstr>
      <vt:lpstr>                              Js</vt:lpstr>
      <vt:lpstr>                              Js</vt:lpstr>
      <vt:lpstr>Conclusion</vt:lpstr>
      <vt:lpstr>Reference Link  1.https://cdnjs.cloudflare.com/ajax/libs/font-awesome/5.15.1/css/all.min.css  2.https://www.themealdb.com/api/json/v1/1/search.php?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2023-07-18T15:28:54Z</dcterms:created>
  <dcterms:modified xsi:type="dcterms:W3CDTF">2023-12-07T05:16:25Z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